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2"/>
  </p:sldMasterIdLst>
  <p:notesMasterIdLst>
    <p:notesMasterId r:id="rId32"/>
  </p:notesMasterIdLst>
  <p:sldIdLst>
    <p:sldId id="873" r:id="rId3"/>
    <p:sldId id="700" r:id="rId4"/>
    <p:sldId id="793" r:id="rId5"/>
    <p:sldId id="432" r:id="rId6"/>
    <p:sldId id="924" r:id="rId7"/>
    <p:sldId id="376" r:id="rId8"/>
    <p:sldId id="930" r:id="rId9"/>
    <p:sldId id="488" r:id="rId10"/>
    <p:sldId id="590" r:id="rId11"/>
    <p:sldId id="591" r:id="rId12"/>
    <p:sldId id="491" r:id="rId13"/>
    <p:sldId id="749" r:id="rId14"/>
    <p:sldId id="936" r:id="rId15"/>
    <p:sldId id="272" r:id="rId16"/>
    <p:sldId id="493" r:id="rId17"/>
    <p:sldId id="276" r:id="rId18"/>
    <p:sldId id="928" r:id="rId19"/>
    <p:sldId id="277" r:id="rId20"/>
    <p:sldId id="278" r:id="rId21"/>
    <p:sldId id="279" r:id="rId22"/>
    <p:sldId id="929" r:id="rId23"/>
    <p:sldId id="927" r:id="rId24"/>
    <p:sldId id="286" r:id="rId25"/>
    <p:sldId id="935" r:id="rId26"/>
    <p:sldId id="934" r:id="rId27"/>
    <p:sldId id="932" r:id="rId28"/>
    <p:sldId id="834" r:id="rId29"/>
    <p:sldId id="931" r:id="rId30"/>
    <p:sldId id="933" r:id="rId31"/>
  </p:sldIdLst>
  <p:sldSz cx="12192000" cy="6858000"/>
  <p:notesSz cx="6858000" cy="9144000"/>
  <p:embeddedFontLst>
    <p:embeddedFont>
      <p:font typeface="云峰飞云体" panose="02010600030101010101" charset="-122"/>
      <p:regular r:id="rId33"/>
    </p:embeddedFont>
    <p:embeddedFont>
      <p:font typeface="汉语拼音" panose="020B0604020202020204" charset="0"/>
      <p:regular r:id="rId34"/>
    </p:embeddedFont>
    <p:embeddedFont>
      <p:font typeface="黑体" panose="02010609060101010101" pitchFamily="49" charset="-122"/>
      <p:regular r:id="rId35"/>
    </p:embeddedFont>
    <p:embeddedFont>
      <p:font typeface="华文行楷" panose="02010800040101010101" pitchFamily="2" charset="-122"/>
      <p:regular r:id="rId36"/>
    </p:embeddedFont>
    <p:embeddedFont>
      <p:font typeface="楷体" panose="02010609060101010101" pitchFamily="49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第一课时" id="{870FF8FA-5F39-412C-82BD-2A585811276F}">
          <p14:sldIdLst>
            <p14:sldId id="873"/>
            <p14:sldId id="700"/>
            <p14:sldId id="793"/>
            <p14:sldId id="432"/>
            <p14:sldId id="924"/>
            <p14:sldId id="376"/>
            <p14:sldId id="930"/>
            <p14:sldId id="488"/>
            <p14:sldId id="590"/>
            <p14:sldId id="591"/>
            <p14:sldId id="491"/>
            <p14:sldId id="749"/>
            <p14:sldId id="936"/>
            <p14:sldId id="272"/>
            <p14:sldId id="493"/>
            <p14:sldId id="276"/>
            <p14:sldId id="928"/>
            <p14:sldId id="277"/>
            <p14:sldId id="278"/>
            <p14:sldId id="279"/>
            <p14:sldId id="929"/>
            <p14:sldId id="927"/>
            <p14:sldId id="286"/>
            <p14:sldId id="935"/>
            <p14:sldId id="934"/>
            <p14:sldId id="932"/>
            <p14:sldId id="834"/>
            <p14:sldId id="931"/>
            <p14:sldId id="933"/>
          </p14:sldIdLst>
        </p14:section>
        <p14:section name="第二课时" id="{723D1639-067A-4646-A14F-3D4F12596C0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225">
          <p15:clr>
            <a:srgbClr val="A4A3A4"/>
          </p15:clr>
        </p15:guide>
        <p15:guide id="2" pos="38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杨 苹" initials="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E9"/>
    <a:srgbClr val="FFFFFF"/>
    <a:srgbClr val="F7AD94"/>
    <a:srgbClr val="F59D7E"/>
    <a:srgbClr val="F3845D"/>
    <a:srgbClr val="1D41D5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576" y="91"/>
      </p:cViewPr>
      <p:guideLst>
        <p:guide orient="horz" pos="2225"/>
        <p:guide pos="381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第13页-2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894580" cy="6858000"/>
          </a:xfrm>
          <a:prstGeom prst="rect">
            <a:avLst/>
          </a:prstGeom>
        </p:spPr>
      </p:pic>
      <p:pic>
        <p:nvPicPr>
          <p:cNvPr id="9" name="图片 8" descr="第14页-3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06620" y="0"/>
            <a:ext cx="4894580" cy="6858000"/>
          </a:xfrm>
          <a:prstGeom prst="rect">
            <a:avLst/>
          </a:prstGeom>
        </p:spPr>
      </p:pic>
      <p:pic>
        <p:nvPicPr>
          <p:cNvPr id="10" name="图片 9" descr="第14页-30"/>
          <p:cNvPicPr>
            <a:picLocks noChangeAspect="1"/>
          </p:cNvPicPr>
          <p:nvPr userDrawn="1"/>
        </p:nvPicPr>
        <p:blipFill rotWithShape="1">
          <a:blip r:embed="rId3"/>
          <a:srcRect l="46030"/>
          <a:stretch>
            <a:fillRect/>
          </a:stretch>
        </p:blipFill>
        <p:spPr>
          <a:xfrm flipH="1">
            <a:off x="9550400" y="0"/>
            <a:ext cx="26416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第13页-2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06320"/>
            <a:ext cx="3248551" cy="4551680"/>
          </a:xfrm>
          <a:prstGeom prst="rect">
            <a:avLst/>
          </a:prstGeom>
        </p:spPr>
      </p:pic>
      <p:pic>
        <p:nvPicPr>
          <p:cNvPr id="7" name="图片 6" descr="第14页-3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41980" y="2306320"/>
            <a:ext cx="3248551" cy="4551680"/>
          </a:xfrm>
          <a:prstGeom prst="rect">
            <a:avLst/>
          </a:prstGeom>
        </p:spPr>
      </p:pic>
      <p:pic>
        <p:nvPicPr>
          <p:cNvPr id="8" name="图片 7" descr="第14页-3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43449" y="0"/>
            <a:ext cx="3248551" cy="455168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518160" y="457200"/>
            <a:ext cx="11155680" cy="5943600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A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58140" y="345440"/>
            <a:ext cx="11475720" cy="616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92" t="76957" r="18260"/>
          <a:stretch>
            <a:fillRect/>
          </a:stretch>
        </p:blipFill>
        <p:spPr>
          <a:xfrm flipH="1" flipV="1">
            <a:off x="294640" y="5466080"/>
            <a:ext cx="1137920" cy="1076960"/>
          </a:xfrm>
          <a:custGeom>
            <a:avLst/>
            <a:gdLst>
              <a:gd name="connsiteX0" fmla="*/ 0 w 1137920"/>
              <a:gd name="connsiteY0" fmla="*/ 0 h 1076960"/>
              <a:gd name="connsiteX1" fmla="*/ 1137920 w 1137920"/>
              <a:gd name="connsiteY1" fmla="*/ 0 h 1076960"/>
              <a:gd name="connsiteX2" fmla="*/ 1137920 w 1137920"/>
              <a:gd name="connsiteY2" fmla="*/ 1076960 h 1076960"/>
              <a:gd name="connsiteX3" fmla="*/ 1076960 w 1137920"/>
              <a:gd name="connsiteY3" fmla="*/ 1076960 h 1076960"/>
              <a:gd name="connsiteX4" fmla="*/ 0 w 1137920"/>
              <a:gd name="connsiteY4" fmla="*/ 0 h 107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920" h="1076960">
                <a:moveTo>
                  <a:pt x="0" y="0"/>
                </a:moveTo>
                <a:lnTo>
                  <a:pt x="1137920" y="0"/>
                </a:lnTo>
                <a:lnTo>
                  <a:pt x="1137920" y="1076960"/>
                </a:lnTo>
                <a:lnTo>
                  <a:pt x="1076960" y="10769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92" t="76957" r="18260"/>
          <a:stretch>
            <a:fillRect/>
          </a:stretch>
        </p:blipFill>
        <p:spPr>
          <a:xfrm>
            <a:off x="10759440" y="304800"/>
            <a:ext cx="1137920" cy="1076960"/>
          </a:xfrm>
          <a:custGeom>
            <a:avLst/>
            <a:gdLst>
              <a:gd name="connsiteX0" fmla="*/ 0 w 1137920"/>
              <a:gd name="connsiteY0" fmla="*/ 0 h 1076960"/>
              <a:gd name="connsiteX1" fmla="*/ 1137920 w 1137920"/>
              <a:gd name="connsiteY1" fmla="*/ 0 h 1076960"/>
              <a:gd name="connsiteX2" fmla="*/ 1137920 w 1137920"/>
              <a:gd name="connsiteY2" fmla="*/ 1076960 h 1076960"/>
              <a:gd name="connsiteX3" fmla="*/ 1076960 w 1137920"/>
              <a:gd name="connsiteY3" fmla="*/ 1076960 h 1076960"/>
              <a:gd name="connsiteX4" fmla="*/ 0 w 1137920"/>
              <a:gd name="connsiteY4" fmla="*/ 0 h 107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920" h="1076960">
                <a:moveTo>
                  <a:pt x="0" y="0"/>
                </a:moveTo>
                <a:lnTo>
                  <a:pt x="1137920" y="0"/>
                </a:lnTo>
                <a:lnTo>
                  <a:pt x="1137920" y="1076960"/>
                </a:lnTo>
                <a:lnTo>
                  <a:pt x="1076960" y="10769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92" t="76957" r="18260"/>
          <a:stretch>
            <a:fillRect/>
          </a:stretch>
        </p:blipFill>
        <p:spPr>
          <a:xfrm flipH="1">
            <a:off x="296536" y="304800"/>
            <a:ext cx="1137920" cy="1076960"/>
          </a:xfrm>
          <a:custGeom>
            <a:avLst/>
            <a:gdLst>
              <a:gd name="connsiteX0" fmla="*/ 0 w 1137920"/>
              <a:gd name="connsiteY0" fmla="*/ 0 h 1076960"/>
              <a:gd name="connsiteX1" fmla="*/ 1137920 w 1137920"/>
              <a:gd name="connsiteY1" fmla="*/ 0 h 1076960"/>
              <a:gd name="connsiteX2" fmla="*/ 1137920 w 1137920"/>
              <a:gd name="connsiteY2" fmla="*/ 1076960 h 1076960"/>
              <a:gd name="connsiteX3" fmla="*/ 1076960 w 1137920"/>
              <a:gd name="connsiteY3" fmla="*/ 1076960 h 1076960"/>
              <a:gd name="connsiteX4" fmla="*/ 0 w 1137920"/>
              <a:gd name="connsiteY4" fmla="*/ 0 h 107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920" h="1076960">
                <a:moveTo>
                  <a:pt x="0" y="0"/>
                </a:moveTo>
                <a:lnTo>
                  <a:pt x="1137920" y="0"/>
                </a:lnTo>
                <a:lnTo>
                  <a:pt x="1137920" y="1076960"/>
                </a:lnTo>
                <a:lnTo>
                  <a:pt x="1076960" y="10769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92" t="76957" r="18260"/>
          <a:stretch>
            <a:fillRect/>
          </a:stretch>
        </p:blipFill>
        <p:spPr>
          <a:xfrm flipV="1">
            <a:off x="10755638" y="5466080"/>
            <a:ext cx="1137920" cy="1076960"/>
          </a:xfrm>
          <a:custGeom>
            <a:avLst/>
            <a:gdLst>
              <a:gd name="connsiteX0" fmla="*/ 0 w 1137920"/>
              <a:gd name="connsiteY0" fmla="*/ 0 h 1076960"/>
              <a:gd name="connsiteX1" fmla="*/ 1137920 w 1137920"/>
              <a:gd name="connsiteY1" fmla="*/ 0 h 1076960"/>
              <a:gd name="connsiteX2" fmla="*/ 1137920 w 1137920"/>
              <a:gd name="connsiteY2" fmla="*/ 1076960 h 1076960"/>
              <a:gd name="connsiteX3" fmla="*/ 1076960 w 1137920"/>
              <a:gd name="connsiteY3" fmla="*/ 1076960 h 1076960"/>
              <a:gd name="connsiteX4" fmla="*/ 0 w 1137920"/>
              <a:gd name="connsiteY4" fmla="*/ 0 h 107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920" h="1076960">
                <a:moveTo>
                  <a:pt x="0" y="0"/>
                </a:moveTo>
                <a:lnTo>
                  <a:pt x="1137920" y="0"/>
                </a:lnTo>
                <a:lnTo>
                  <a:pt x="1137920" y="1076960"/>
                </a:lnTo>
                <a:lnTo>
                  <a:pt x="1076960" y="107696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A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58140" y="345440"/>
            <a:ext cx="11475720" cy="616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311150" y="0"/>
            <a:ext cx="912137" cy="3581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966470" y="0"/>
            <a:ext cx="912137" cy="3581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1621790" y="0"/>
            <a:ext cx="912137" cy="3581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2277110" y="0"/>
            <a:ext cx="912137" cy="3581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2932430" y="0"/>
            <a:ext cx="912137" cy="3581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3587750" y="0"/>
            <a:ext cx="912137" cy="3581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4243070" y="0"/>
            <a:ext cx="912137" cy="3581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4898390" y="0"/>
            <a:ext cx="912137" cy="35813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5553710" y="0"/>
            <a:ext cx="912137" cy="35813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6209030" y="0"/>
            <a:ext cx="912137" cy="3581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6864350" y="0"/>
            <a:ext cx="912137" cy="35813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7519670" y="0"/>
            <a:ext cx="912137" cy="35813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8174990" y="0"/>
            <a:ext cx="912137" cy="35813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8830310" y="0"/>
            <a:ext cx="912137" cy="35813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9485630" y="0"/>
            <a:ext cx="912137" cy="35813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10140950" y="0"/>
            <a:ext cx="912137" cy="3581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10796270" y="0"/>
            <a:ext cx="912137" cy="35813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11451590" y="0"/>
            <a:ext cx="912137" cy="35813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12106910" y="0"/>
            <a:ext cx="912137" cy="35813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>
            <a:off x="-349250" y="0"/>
            <a:ext cx="912137" cy="35813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311150" y="6512561"/>
            <a:ext cx="912137" cy="35813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966470" y="6512561"/>
            <a:ext cx="912137" cy="35813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1621790" y="6512561"/>
            <a:ext cx="912137" cy="35813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2277110" y="6512561"/>
            <a:ext cx="912137" cy="35813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2932430" y="6512561"/>
            <a:ext cx="912137" cy="35813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3587750" y="6512561"/>
            <a:ext cx="912137" cy="35813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4243070" y="6512561"/>
            <a:ext cx="912137" cy="35813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4898390" y="6512561"/>
            <a:ext cx="912137" cy="35813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5553710" y="6512561"/>
            <a:ext cx="912137" cy="35813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6209030" y="6512561"/>
            <a:ext cx="912137" cy="35813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6864350" y="6512561"/>
            <a:ext cx="912137" cy="35813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7519670" y="6512561"/>
            <a:ext cx="912137" cy="35813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8174990" y="6512561"/>
            <a:ext cx="912137" cy="35813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8830310" y="6512561"/>
            <a:ext cx="912137" cy="3581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9485630" y="6512561"/>
            <a:ext cx="912137" cy="35813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10140950" y="6512561"/>
            <a:ext cx="912137" cy="35813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10796270" y="6512561"/>
            <a:ext cx="912137" cy="35813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11451590" y="6512561"/>
            <a:ext cx="912137" cy="358139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12106910" y="6512561"/>
            <a:ext cx="912137" cy="358139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0" t="28342" r="35028" b="54545"/>
          <a:stretch>
            <a:fillRect/>
          </a:stretch>
        </p:blipFill>
        <p:spPr>
          <a:xfrm flipV="1">
            <a:off x="-349250" y="6512561"/>
            <a:ext cx="912137" cy="3581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F35B0BEE-F18A-47BB-8FCB-E00DA2F2635D-8" descr="C:/Users/86188/AppData/Local/Temp/wpp.oOgCBwwpp"/>
          <p:cNvPicPr>
            <a:picLocks noChangeAspect="1"/>
          </p:cNvPicPr>
          <p:nvPr userDrawn="1"/>
        </p:nvPicPr>
        <p:blipFill>
          <a:blip r:embed="rId2"/>
          <a:srcRect l="4288" t="5374" r="10017" b="14132"/>
          <a:stretch>
            <a:fillRect/>
          </a:stretch>
        </p:blipFill>
        <p:spPr>
          <a:xfrm>
            <a:off x="-205105" y="-41910"/>
            <a:ext cx="4281170" cy="280987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rgbClr val="FAF1EA"/>
              </a:gs>
              <a:gs pos="99000">
                <a:srgbClr val="FBD8CA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10833" y="306705"/>
            <a:ext cx="11570335" cy="624459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饼形 8"/>
          <p:cNvSpPr/>
          <p:nvPr userDrawn="1"/>
        </p:nvSpPr>
        <p:spPr>
          <a:xfrm rot="5400000" flipH="1">
            <a:off x="-149225" y="-168910"/>
            <a:ext cx="914400" cy="914400"/>
          </a:xfrm>
          <a:prstGeom prst="pie">
            <a:avLst>
              <a:gd name="adj1" fmla="val 10670587"/>
              <a:gd name="adj2" fmla="val 1620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饼形 9"/>
          <p:cNvSpPr/>
          <p:nvPr userDrawn="1"/>
        </p:nvSpPr>
        <p:spPr>
          <a:xfrm rot="16200000" flipH="1">
            <a:off x="11424285" y="6111875"/>
            <a:ext cx="914400" cy="914400"/>
          </a:xfrm>
          <a:prstGeom prst="pie">
            <a:avLst>
              <a:gd name="adj1" fmla="val 10670587"/>
              <a:gd name="adj2" fmla="val 1620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饼形 13"/>
          <p:cNvSpPr/>
          <p:nvPr userDrawn="1"/>
        </p:nvSpPr>
        <p:spPr>
          <a:xfrm rot="16200000" flipH="1" flipV="1">
            <a:off x="-149225" y="6111875"/>
            <a:ext cx="914400" cy="914400"/>
          </a:xfrm>
          <a:prstGeom prst="pie">
            <a:avLst>
              <a:gd name="adj1" fmla="val 10670587"/>
              <a:gd name="adj2" fmla="val 1620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饼形 14"/>
          <p:cNvSpPr/>
          <p:nvPr userDrawn="1"/>
        </p:nvSpPr>
        <p:spPr>
          <a:xfrm rot="5400000" flipH="1" flipV="1">
            <a:off x="11424285" y="-168910"/>
            <a:ext cx="914400" cy="914400"/>
          </a:xfrm>
          <a:prstGeom prst="pie">
            <a:avLst>
              <a:gd name="adj1" fmla="val 10670587"/>
              <a:gd name="adj2" fmla="val 1620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396240" y="375920"/>
            <a:ext cx="11399520" cy="6106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221" h="9834">
                <a:moveTo>
                  <a:pt x="715" y="0"/>
                </a:moveTo>
                <a:lnTo>
                  <a:pt x="17502" y="0"/>
                </a:lnTo>
                <a:lnTo>
                  <a:pt x="17502" y="8"/>
                </a:lnTo>
                <a:cubicBezTo>
                  <a:pt x="17521" y="382"/>
                  <a:pt x="17826" y="681"/>
                  <a:pt x="18203" y="691"/>
                </a:cubicBezTo>
                <a:lnTo>
                  <a:pt x="18221" y="691"/>
                </a:lnTo>
                <a:lnTo>
                  <a:pt x="18221" y="9142"/>
                </a:lnTo>
                <a:lnTo>
                  <a:pt x="18203" y="9142"/>
                </a:lnTo>
                <a:cubicBezTo>
                  <a:pt x="17826" y="9152"/>
                  <a:pt x="17521" y="9451"/>
                  <a:pt x="17502" y="9825"/>
                </a:cubicBezTo>
                <a:lnTo>
                  <a:pt x="17502" y="9834"/>
                </a:lnTo>
                <a:lnTo>
                  <a:pt x="715" y="9834"/>
                </a:lnTo>
                <a:lnTo>
                  <a:pt x="715" y="9825"/>
                </a:lnTo>
                <a:cubicBezTo>
                  <a:pt x="696" y="9451"/>
                  <a:pt x="391" y="9152"/>
                  <a:pt x="14" y="9142"/>
                </a:cubicBezTo>
                <a:lnTo>
                  <a:pt x="0" y="9142"/>
                </a:lnTo>
                <a:lnTo>
                  <a:pt x="0" y="691"/>
                </a:lnTo>
                <a:lnTo>
                  <a:pt x="14" y="691"/>
                </a:lnTo>
                <a:cubicBezTo>
                  <a:pt x="391" y="681"/>
                  <a:pt x="696" y="382"/>
                  <a:pt x="715" y="8"/>
                </a:cubicBezTo>
                <a:lnTo>
                  <a:pt x="715" y="0"/>
                </a:lnTo>
                <a:close/>
              </a:path>
            </a:pathLst>
          </a:custGeom>
          <a:noFill/>
          <a:ln w="12700">
            <a:solidFill>
              <a:srgbClr val="C0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F35B0BEE-F18A-47BB-8FCB-E00DA2F2635D-7" descr="C:/Users/86188/AppData/Local/Temp/wpp.oOgCBwwpp"/>
          <p:cNvPicPr>
            <a:picLocks noChangeAspect="1"/>
          </p:cNvPicPr>
          <p:nvPr userDrawn="1"/>
        </p:nvPicPr>
        <p:blipFill>
          <a:blip r:embed="rId2"/>
          <a:srcRect l="4288" t="5374" r="10017" b="14132"/>
          <a:stretch>
            <a:fillRect/>
          </a:stretch>
        </p:blipFill>
        <p:spPr>
          <a:xfrm>
            <a:off x="8587740" y="-168910"/>
            <a:ext cx="3604260" cy="2366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活动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rgbClr val="FAF1EA"/>
              </a:gs>
              <a:gs pos="99000">
                <a:srgbClr val="FBD8CA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318770" y="467995"/>
            <a:ext cx="11544935" cy="59226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221" h="9834">
                <a:moveTo>
                  <a:pt x="715" y="0"/>
                </a:moveTo>
                <a:lnTo>
                  <a:pt x="17502" y="0"/>
                </a:lnTo>
                <a:lnTo>
                  <a:pt x="17502" y="8"/>
                </a:lnTo>
                <a:cubicBezTo>
                  <a:pt x="17521" y="382"/>
                  <a:pt x="17826" y="681"/>
                  <a:pt x="18203" y="691"/>
                </a:cubicBezTo>
                <a:lnTo>
                  <a:pt x="18221" y="691"/>
                </a:lnTo>
                <a:lnTo>
                  <a:pt x="18221" y="9142"/>
                </a:lnTo>
                <a:lnTo>
                  <a:pt x="18203" y="9142"/>
                </a:lnTo>
                <a:cubicBezTo>
                  <a:pt x="17826" y="9152"/>
                  <a:pt x="17521" y="9451"/>
                  <a:pt x="17502" y="9825"/>
                </a:cubicBezTo>
                <a:lnTo>
                  <a:pt x="17502" y="9834"/>
                </a:lnTo>
                <a:lnTo>
                  <a:pt x="715" y="9834"/>
                </a:lnTo>
                <a:lnTo>
                  <a:pt x="715" y="9825"/>
                </a:lnTo>
                <a:cubicBezTo>
                  <a:pt x="696" y="9451"/>
                  <a:pt x="391" y="9152"/>
                  <a:pt x="14" y="9142"/>
                </a:cubicBezTo>
                <a:lnTo>
                  <a:pt x="0" y="9142"/>
                </a:lnTo>
                <a:lnTo>
                  <a:pt x="0" y="691"/>
                </a:lnTo>
                <a:lnTo>
                  <a:pt x="14" y="691"/>
                </a:lnTo>
                <a:cubicBezTo>
                  <a:pt x="391" y="681"/>
                  <a:pt x="696" y="382"/>
                  <a:pt x="715" y="8"/>
                </a:cubicBezTo>
                <a:lnTo>
                  <a:pt x="715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C00000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319405" y="6584950"/>
            <a:ext cx="115443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319405" y="273050"/>
            <a:ext cx="115443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/>
          <a:srcRect l="23115" t="4504" r="25646" b="7035"/>
          <a:stretch>
            <a:fillRect/>
          </a:stretch>
        </p:blipFill>
        <p:spPr>
          <a:xfrm>
            <a:off x="-119380" y="114300"/>
            <a:ext cx="1089025" cy="200723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/>
          <a:srcRect l="23115" t="4504" r="25646" b="7035"/>
          <a:stretch>
            <a:fillRect/>
          </a:stretch>
        </p:blipFill>
        <p:spPr>
          <a:xfrm flipH="1">
            <a:off x="11218545" y="114300"/>
            <a:ext cx="1089025" cy="2007235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 rot="20160000">
            <a:off x="541020" y="71755"/>
            <a:ext cx="444500" cy="427355"/>
            <a:chOff x="3774" y="6691"/>
            <a:chExt cx="2888" cy="2774"/>
          </a:xfrm>
        </p:grpSpPr>
        <p:sp>
          <p:nvSpPr>
            <p:cNvPr id="65" name="任意多边形 64"/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 rot="21420000">
            <a:off x="1164590" y="313055"/>
            <a:ext cx="302260" cy="290830"/>
            <a:chOff x="3774" y="6691"/>
            <a:chExt cx="2888" cy="2774"/>
          </a:xfrm>
        </p:grpSpPr>
        <p:sp>
          <p:nvSpPr>
            <p:cNvPr id="27" name="任意多边形 26"/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 userDrawn="1"/>
        </p:nvGrpSpPr>
        <p:grpSpPr>
          <a:xfrm>
            <a:off x="11259820" y="53975"/>
            <a:ext cx="283845" cy="273050"/>
            <a:chOff x="3774" y="6691"/>
            <a:chExt cx="2888" cy="2774"/>
          </a:xfrm>
        </p:grpSpPr>
        <p:sp>
          <p:nvSpPr>
            <p:cNvPr id="54" name="任意多边形 53"/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 rot="20160000">
            <a:off x="10627995" y="229870"/>
            <a:ext cx="444500" cy="427355"/>
            <a:chOff x="3774" y="6691"/>
            <a:chExt cx="2888" cy="2774"/>
          </a:xfrm>
        </p:grpSpPr>
        <p:sp>
          <p:nvSpPr>
            <p:cNvPr id="30" name="任意多边形 29"/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背景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33000">
                <a:srgbClr val="F7AD94"/>
              </a:gs>
              <a:gs pos="58000">
                <a:srgbClr val="F9CFBF">
                  <a:alpha val="100000"/>
                </a:srgbClr>
              </a:gs>
              <a:gs pos="80000">
                <a:srgbClr val="FAF1EA"/>
              </a:gs>
              <a:gs pos="0">
                <a:srgbClr val="F3845D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 userDrawn="1"/>
        </p:nvSpPr>
        <p:spPr>
          <a:xfrm>
            <a:off x="319405" y="4733290"/>
            <a:ext cx="532130" cy="519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1927860" y="6104255"/>
            <a:ext cx="450215" cy="4260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3641725" y="5252720"/>
            <a:ext cx="249555" cy="265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5427980" y="6221730"/>
            <a:ext cx="248920" cy="2178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6811010" y="5055235"/>
            <a:ext cx="473710" cy="4622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8467090" y="6221095"/>
            <a:ext cx="223520" cy="2184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9862820" y="5361305"/>
            <a:ext cx="414020" cy="4038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11777980" y="6221095"/>
            <a:ext cx="316865" cy="3092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-193040" y="6221730"/>
            <a:ext cx="386080" cy="377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11875135" y="4897120"/>
            <a:ext cx="256540" cy="250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生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3000">
                <a:srgbClr val="FAF1EA"/>
              </a:gs>
              <a:gs pos="99000">
                <a:srgbClr val="FBD8CA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F35B0BEE-F18A-47BB-8FCB-E00DA2F2635D-12" descr="C:/Users/86188/AppData/Local/Temp/wpp.WJqkFWwpp"/>
          <p:cNvPicPr>
            <a:picLocks noChangeAspect="1"/>
          </p:cNvPicPr>
          <p:nvPr userDrawn="1"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0" y="0"/>
            <a:ext cx="5494020" cy="4120515"/>
          </a:xfrm>
          <a:prstGeom prst="rect">
            <a:avLst/>
          </a:prstGeom>
        </p:spPr>
      </p:pic>
      <p:pic>
        <p:nvPicPr>
          <p:cNvPr id="11" name="F35B0BEE-F18A-47BB-8FCB-E00DA2F2635D-13" descr="C:/Users/86188/AppData/Local/Temp/wpp.oOgCBwwpp"/>
          <p:cNvPicPr>
            <a:picLocks noChangeAspect="1"/>
          </p:cNvPicPr>
          <p:nvPr userDrawn="1"/>
        </p:nvPicPr>
        <p:blipFill>
          <a:blip r:embed="rId3"/>
          <a:srcRect l="4288" t="5374" r="10017" b="14132"/>
          <a:stretch>
            <a:fillRect/>
          </a:stretch>
        </p:blipFill>
        <p:spPr>
          <a:xfrm>
            <a:off x="7209790" y="-95885"/>
            <a:ext cx="5121910" cy="336105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491490" y="351790"/>
            <a:ext cx="11222355" cy="60579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语拼音" panose="020B0604020202020204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2025/2/25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image" Target="../media/image37.pn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36.pn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39.png"/><Relationship Id="rId9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image" Target="../media/image50.png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image" Target="../media/image49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image" Target="../media/image33.png"/><Relationship Id="rId5" Type="http://schemas.openxmlformats.org/officeDocument/2006/relationships/tags" Target="../tags/tag40.xml"/><Relationship Id="rId15" Type="http://schemas.openxmlformats.org/officeDocument/2006/relationships/image" Target="../media/image48.png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47.xml"/><Relationship Id="rId7" Type="http://schemas.openxmlformats.org/officeDocument/2006/relationships/image" Target="../media/image53.jpe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52.pn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4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tags" Target="../tags/tag53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image" Target="../media/image48.png"/><Relationship Id="rId5" Type="http://schemas.openxmlformats.org/officeDocument/2006/relationships/tags" Target="../tags/tag55.xml"/><Relationship Id="rId10" Type="http://schemas.openxmlformats.org/officeDocument/2006/relationships/image" Target="../media/image58.jpeg"/><Relationship Id="rId4" Type="http://schemas.openxmlformats.org/officeDocument/2006/relationships/tags" Target="../tags/tag54.xml"/><Relationship Id="rId9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tags" Target="../tags/tag59.xml"/><Relationship Id="rId7" Type="http://schemas.openxmlformats.org/officeDocument/2006/relationships/image" Target="../media/image58.jpe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57.png"/><Relationship Id="rId5" Type="http://schemas.openxmlformats.org/officeDocument/2006/relationships/image" Target="../media/image33.png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image" Target="../media/image8.jpeg"/><Relationship Id="rId26" Type="http://schemas.openxmlformats.org/officeDocument/2006/relationships/image" Target="../media/image20.png"/><Relationship Id="rId3" Type="http://schemas.openxmlformats.org/officeDocument/2006/relationships/tags" Target="../tags/tag5.xml"/><Relationship Id="rId21" Type="http://schemas.openxmlformats.org/officeDocument/2006/relationships/image" Target="../media/image15.png"/><Relationship Id="rId7" Type="http://schemas.openxmlformats.org/officeDocument/2006/relationships/audio" Target="../media/media1.mp3"/><Relationship Id="rId12" Type="http://schemas.openxmlformats.org/officeDocument/2006/relationships/tags" Target="../tags/tag12.xml"/><Relationship Id="rId17" Type="http://schemas.openxmlformats.org/officeDocument/2006/relationships/slideLayout" Target="../slideLayouts/slideLayout10.xml"/><Relationship Id="rId25" Type="http://schemas.openxmlformats.org/officeDocument/2006/relationships/image" Target="../media/image19.png"/><Relationship Id="rId33" Type="http://schemas.openxmlformats.org/officeDocument/2006/relationships/image" Target="../media/image26.png"/><Relationship Id="rId2" Type="http://schemas.openxmlformats.org/officeDocument/2006/relationships/tags" Target="../tags/tag4.xml"/><Relationship Id="rId16" Type="http://schemas.openxmlformats.org/officeDocument/2006/relationships/tags" Target="../tags/tag16.xml"/><Relationship Id="rId20" Type="http://schemas.openxmlformats.org/officeDocument/2006/relationships/image" Target="../media/image14.png"/><Relationship Id="rId29" Type="http://schemas.openxmlformats.org/officeDocument/2006/relationships/image" Target="../media/image22.png"/><Relationship Id="rId1" Type="http://schemas.openxmlformats.org/officeDocument/2006/relationships/tags" Target="../tags/tag3.xml"/><Relationship Id="rId6" Type="http://schemas.microsoft.com/office/2007/relationships/media" Target="../media/media1.mp3"/><Relationship Id="rId11" Type="http://schemas.openxmlformats.org/officeDocument/2006/relationships/tags" Target="../tags/tag11.xml"/><Relationship Id="rId24" Type="http://schemas.openxmlformats.org/officeDocument/2006/relationships/image" Target="../media/image18.png"/><Relationship Id="rId32" Type="http://schemas.openxmlformats.org/officeDocument/2006/relationships/image" Target="../media/image25.png"/><Relationship Id="rId5" Type="http://schemas.openxmlformats.org/officeDocument/2006/relationships/tags" Target="../tags/tag7.xml"/><Relationship Id="rId15" Type="http://schemas.openxmlformats.org/officeDocument/2006/relationships/tags" Target="../tags/tag15.xml"/><Relationship Id="rId23" Type="http://schemas.openxmlformats.org/officeDocument/2006/relationships/image" Target="../media/image17.png"/><Relationship Id="rId28" Type="http://schemas.openxmlformats.org/officeDocument/2006/relationships/image" Target="../media/image11.png"/><Relationship Id="rId10" Type="http://schemas.openxmlformats.org/officeDocument/2006/relationships/tags" Target="../tags/tag10.xml"/><Relationship Id="rId19" Type="http://schemas.openxmlformats.org/officeDocument/2006/relationships/image" Target="../media/image13.png"/><Relationship Id="rId31" Type="http://schemas.openxmlformats.org/officeDocument/2006/relationships/image" Target="../media/image24.png"/><Relationship Id="rId4" Type="http://schemas.openxmlformats.org/officeDocument/2006/relationships/tags" Target="../tags/tag6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image" Target="../media/image16.png"/><Relationship Id="rId27" Type="http://schemas.openxmlformats.org/officeDocument/2006/relationships/image" Target="../media/image21.png"/><Relationship Id="rId30" Type="http://schemas.openxmlformats.org/officeDocument/2006/relationships/image" Target="../media/image23.png"/><Relationship Id="rId8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0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2.mp3"/><Relationship Id="rId7" Type="http://schemas.openxmlformats.org/officeDocument/2006/relationships/image" Target="../media/image28.jpeg"/><Relationship Id="rId2" Type="http://schemas.openxmlformats.org/officeDocument/2006/relationships/audio" Target="NULL" TargetMode="External"/><Relationship Id="rId1" Type="http://schemas.openxmlformats.org/officeDocument/2006/relationships/tags" Target="../tags/tag62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10.xml"/><Relationship Id="rId10" Type="http://schemas.openxmlformats.org/officeDocument/2006/relationships/image" Target="../media/image30.png"/><Relationship Id="rId4" Type="http://schemas.openxmlformats.org/officeDocument/2006/relationships/tags" Target="../tags/tag63.xml"/><Relationship Id="rId9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5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2.mp3"/><Relationship Id="rId7" Type="http://schemas.openxmlformats.org/officeDocument/2006/relationships/image" Target="../media/image28.jpeg"/><Relationship Id="rId2" Type="http://schemas.openxmlformats.org/officeDocument/2006/relationships/audio" Target="NULL" TargetMode="Externa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0.xml"/><Relationship Id="rId5" Type="http://schemas.openxmlformats.org/officeDocument/2006/relationships/tags" Target="../tags/tag20.xml"/><Relationship Id="rId10" Type="http://schemas.openxmlformats.org/officeDocument/2006/relationships/image" Target="../media/image30.png"/><Relationship Id="rId4" Type="http://schemas.openxmlformats.org/officeDocument/2006/relationships/tags" Target="../tags/tag19.xml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media" Target="../media/media2.mp3"/><Relationship Id="rId7" Type="http://schemas.openxmlformats.org/officeDocument/2006/relationships/image" Target="../media/image21.png"/><Relationship Id="rId2" Type="http://schemas.openxmlformats.org/officeDocument/2006/relationships/audio" Target="NULL" TargetMode="External"/><Relationship Id="rId1" Type="http://schemas.openxmlformats.org/officeDocument/2006/relationships/tags" Target="../tags/tag21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36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5.png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349d0b71-0337-47ae-ba52-a1b3892efc5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alphaModFix amt="88000"/>
          </a:blip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38" name="任意多边形 37"/>
          <p:cNvSpPr/>
          <p:nvPr/>
        </p:nvSpPr>
        <p:spPr>
          <a:xfrm>
            <a:off x="935990" y="1005840"/>
            <a:ext cx="10494010" cy="514540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272" h="10034">
                <a:moveTo>
                  <a:pt x="0" y="0"/>
                </a:moveTo>
                <a:lnTo>
                  <a:pt x="444" y="0"/>
                </a:lnTo>
                <a:lnTo>
                  <a:pt x="445" y="6"/>
                </a:lnTo>
                <a:cubicBezTo>
                  <a:pt x="537" y="299"/>
                  <a:pt x="810" y="512"/>
                  <a:pt x="1133" y="512"/>
                </a:cubicBezTo>
                <a:cubicBezTo>
                  <a:pt x="1456" y="512"/>
                  <a:pt x="1729" y="299"/>
                  <a:pt x="1821" y="6"/>
                </a:cubicBezTo>
                <a:lnTo>
                  <a:pt x="1822" y="0"/>
                </a:lnTo>
                <a:lnTo>
                  <a:pt x="2709" y="0"/>
                </a:lnTo>
                <a:lnTo>
                  <a:pt x="2710" y="6"/>
                </a:lnTo>
                <a:cubicBezTo>
                  <a:pt x="2802" y="299"/>
                  <a:pt x="3075" y="512"/>
                  <a:pt x="3398" y="512"/>
                </a:cubicBezTo>
                <a:cubicBezTo>
                  <a:pt x="3721" y="512"/>
                  <a:pt x="3994" y="299"/>
                  <a:pt x="4086" y="6"/>
                </a:cubicBezTo>
                <a:lnTo>
                  <a:pt x="4087" y="0"/>
                </a:lnTo>
                <a:lnTo>
                  <a:pt x="4974" y="0"/>
                </a:lnTo>
                <a:lnTo>
                  <a:pt x="4975" y="6"/>
                </a:lnTo>
                <a:cubicBezTo>
                  <a:pt x="5067" y="299"/>
                  <a:pt x="5340" y="512"/>
                  <a:pt x="5663" y="512"/>
                </a:cubicBezTo>
                <a:cubicBezTo>
                  <a:pt x="5986" y="512"/>
                  <a:pt x="6259" y="299"/>
                  <a:pt x="6351" y="6"/>
                </a:cubicBezTo>
                <a:lnTo>
                  <a:pt x="6352" y="0"/>
                </a:lnTo>
                <a:lnTo>
                  <a:pt x="7239" y="0"/>
                </a:lnTo>
                <a:lnTo>
                  <a:pt x="7240" y="6"/>
                </a:lnTo>
                <a:cubicBezTo>
                  <a:pt x="7332" y="299"/>
                  <a:pt x="7605" y="512"/>
                  <a:pt x="7928" y="512"/>
                </a:cubicBezTo>
                <a:cubicBezTo>
                  <a:pt x="8251" y="512"/>
                  <a:pt x="8524" y="299"/>
                  <a:pt x="8616" y="6"/>
                </a:cubicBezTo>
                <a:lnTo>
                  <a:pt x="8617" y="0"/>
                </a:lnTo>
                <a:lnTo>
                  <a:pt x="9504" y="0"/>
                </a:lnTo>
                <a:lnTo>
                  <a:pt x="9505" y="6"/>
                </a:lnTo>
                <a:cubicBezTo>
                  <a:pt x="9597" y="299"/>
                  <a:pt x="9870" y="512"/>
                  <a:pt x="10193" y="512"/>
                </a:cubicBezTo>
                <a:cubicBezTo>
                  <a:pt x="10516" y="512"/>
                  <a:pt x="10789" y="299"/>
                  <a:pt x="10881" y="6"/>
                </a:cubicBezTo>
                <a:lnTo>
                  <a:pt x="10882" y="0"/>
                </a:lnTo>
                <a:lnTo>
                  <a:pt x="11769" y="0"/>
                </a:lnTo>
                <a:lnTo>
                  <a:pt x="11770" y="6"/>
                </a:lnTo>
                <a:cubicBezTo>
                  <a:pt x="11862" y="299"/>
                  <a:pt x="12135" y="512"/>
                  <a:pt x="12458" y="512"/>
                </a:cubicBezTo>
                <a:cubicBezTo>
                  <a:pt x="12781" y="512"/>
                  <a:pt x="13054" y="299"/>
                  <a:pt x="13146" y="6"/>
                </a:cubicBezTo>
                <a:lnTo>
                  <a:pt x="13147" y="0"/>
                </a:lnTo>
                <a:lnTo>
                  <a:pt x="14034" y="0"/>
                </a:lnTo>
                <a:lnTo>
                  <a:pt x="14035" y="6"/>
                </a:lnTo>
                <a:cubicBezTo>
                  <a:pt x="14127" y="299"/>
                  <a:pt x="14400" y="512"/>
                  <a:pt x="14723" y="512"/>
                </a:cubicBezTo>
                <a:cubicBezTo>
                  <a:pt x="15046" y="512"/>
                  <a:pt x="15319" y="299"/>
                  <a:pt x="15411" y="6"/>
                </a:cubicBezTo>
                <a:lnTo>
                  <a:pt x="15412" y="0"/>
                </a:lnTo>
                <a:lnTo>
                  <a:pt x="16299" y="0"/>
                </a:lnTo>
                <a:lnTo>
                  <a:pt x="16300" y="6"/>
                </a:lnTo>
                <a:cubicBezTo>
                  <a:pt x="16392" y="299"/>
                  <a:pt x="16665" y="512"/>
                  <a:pt x="16988" y="512"/>
                </a:cubicBezTo>
                <a:cubicBezTo>
                  <a:pt x="17311" y="512"/>
                  <a:pt x="17584" y="299"/>
                  <a:pt x="17676" y="6"/>
                </a:cubicBezTo>
                <a:lnTo>
                  <a:pt x="17677" y="0"/>
                </a:lnTo>
                <a:lnTo>
                  <a:pt x="18272" y="0"/>
                </a:lnTo>
                <a:lnTo>
                  <a:pt x="18272" y="529"/>
                </a:lnTo>
                <a:lnTo>
                  <a:pt x="18265" y="530"/>
                </a:lnTo>
                <a:cubicBezTo>
                  <a:pt x="17946" y="604"/>
                  <a:pt x="17708" y="890"/>
                  <a:pt x="17708" y="1232"/>
                </a:cubicBezTo>
                <a:cubicBezTo>
                  <a:pt x="17708" y="1574"/>
                  <a:pt x="17946" y="1860"/>
                  <a:pt x="18265" y="1934"/>
                </a:cubicBezTo>
                <a:lnTo>
                  <a:pt x="18272" y="1935"/>
                </a:lnTo>
                <a:lnTo>
                  <a:pt x="18272" y="2414"/>
                </a:lnTo>
                <a:lnTo>
                  <a:pt x="18265" y="2415"/>
                </a:lnTo>
                <a:cubicBezTo>
                  <a:pt x="17946" y="2489"/>
                  <a:pt x="17708" y="2775"/>
                  <a:pt x="17708" y="3117"/>
                </a:cubicBezTo>
                <a:cubicBezTo>
                  <a:pt x="17708" y="3459"/>
                  <a:pt x="17946" y="3745"/>
                  <a:pt x="18265" y="3819"/>
                </a:cubicBezTo>
                <a:lnTo>
                  <a:pt x="18272" y="3820"/>
                </a:lnTo>
                <a:lnTo>
                  <a:pt x="18272" y="4299"/>
                </a:lnTo>
                <a:lnTo>
                  <a:pt x="18265" y="4300"/>
                </a:lnTo>
                <a:cubicBezTo>
                  <a:pt x="17946" y="4374"/>
                  <a:pt x="17708" y="4660"/>
                  <a:pt x="17708" y="5002"/>
                </a:cubicBezTo>
                <a:cubicBezTo>
                  <a:pt x="17708" y="5344"/>
                  <a:pt x="17946" y="5630"/>
                  <a:pt x="18265" y="5704"/>
                </a:cubicBezTo>
                <a:lnTo>
                  <a:pt x="18272" y="5705"/>
                </a:lnTo>
                <a:lnTo>
                  <a:pt x="18272" y="6184"/>
                </a:lnTo>
                <a:lnTo>
                  <a:pt x="18265" y="6185"/>
                </a:lnTo>
                <a:cubicBezTo>
                  <a:pt x="17946" y="6259"/>
                  <a:pt x="17708" y="6545"/>
                  <a:pt x="17708" y="6887"/>
                </a:cubicBezTo>
                <a:cubicBezTo>
                  <a:pt x="17708" y="7229"/>
                  <a:pt x="17946" y="7515"/>
                  <a:pt x="18265" y="7589"/>
                </a:cubicBezTo>
                <a:lnTo>
                  <a:pt x="18272" y="7590"/>
                </a:lnTo>
                <a:lnTo>
                  <a:pt x="18272" y="8069"/>
                </a:lnTo>
                <a:lnTo>
                  <a:pt x="18265" y="8070"/>
                </a:lnTo>
                <a:cubicBezTo>
                  <a:pt x="17946" y="8144"/>
                  <a:pt x="17708" y="8430"/>
                  <a:pt x="17708" y="8772"/>
                </a:cubicBezTo>
                <a:cubicBezTo>
                  <a:pt x="17708" y="9114"/>
                  <a:pt x="17946" y="9400"/>
                  <a:pt x="18265" y="9474"/>
                </a:cubicBezTo>
                <a:lnTo>
                  <a:pt x="18272" y="9475"/>
                </a:lnTo>
                <a:lnTo>
                  <a:pt x="18272" y="10034"/>
                </a:lnTo>
                <a:lnTo>
                  <a:pt x="17686" y="10034"/>
                </a:lnTo>
                <a:lnTo>
                  <a:pt x="17685" y="10030"/>
                </a:lnTo>
                <a:cubicBezTo>
                  <a:pt x="17605" y="9719"/>
                  <a:pt x="17324" y="9490"/>
                  <a:pt x="16988" y="9490"/>
                </a:cubicBezTo>
                <a:cubicBezTo>
                  <a:pt x="16652" y="9490"/>
                  <a:pt x="16371" y="9719"/>
                  <a:pt x="16291" y="10030"/>
                </a:cubicBezTo>
                <a:lnTo>
                  <a:pt x="16290" y="10034"/>
                </a:lnTo>
                <a:lnTo>
                  <a:pt x="15421" y="10034"/>
                </a:lnTo>
                <a:lnTo>
                  <a:pt x="15420" y="10030"/>
                </a:lnTo>
                <a:cubicBezTo>
                  <a:pt x="15340" y="9719"/>
                  <a:pt x="15059" y="9490"/>
                  <a:pt x="14723" y="9490"/>
                </a:cubicBezTo>
                <a:cubicBezTo>
                  <a:pt x="14387" y="9490"/>
                  <a:pt x="14106" y="9719"/>
                  <a:pt x="14026" y="10030"/>
                </a:cubicBezTo>
                <a:lnTo>
                  <a:pt x="14025" y="10034"/>
                </a:lnTo>
                <a:lnTo>
                  <a:pt x="13156" y="10034"/>
                </a:lnTo>
                <a:lnTo>
                  <a:pt x="13155" y="10030"/>
                </a:lnTo>
                <a:cubicBezTo>
                  <a:pt x="13075" y="9719"/>
                  <a:pt x="12794" y="9490"/>
                  <a:pt x="12458" y="9490"/>
                </a:cubicBezTo>
                <a:cubicBezTo>
                  <a:pt x="12122" y="9490"/>
                  <a:pt x="11841" y="9719"/>
                  <a:pt x="11761" y="10030"/>
                </a:cubicBezTo>
                <a:lnTo>
                  <a:pt x="11760" y="10034"/>
                </a:lnTo>
                <a:lnTo>
                  <a:pt x="10891" y="10034"/>
                </a:lnTo>
                <a:lnTo>
                  <a:pt x="10890" y="10030"/>
                </a:lnTo>
                <a:cubicBezTo>
                  <a:pt x="10810" y="9719"/>
                  <a:pt x="10529" y="9490"/>
                  <a:pt x="10193" y="9490"/>
                </a:cubicBezTo>
                <a:cubicBezTo>
                  <a:pt x="9857" y="9490"/>
                  <a:pt x="9576" y="9719"/>
                  <a:pt x="9496" y="10030"/>
                </a:cubicBezTo>
                <a:lnTo>
                  <a:pt x="9495" y="10034"/>
                </a:lnTo>
                <a:lnTo>
                  <a:pt x="8626" y="10034"/>
                </a:lnTo>
                <a:lnTo>
                  <a:pt x="8625" y="10030"/>
                </a:lnTo>
                <a:cubicBezTo>
                  <a:pt x="8545" y="9719"/>
                  <a:pt x="8264" y="9490"/>
                  <a:pt x="7928" y="9490"/>
                </a:cubicBezTo>
                <a:cubicBezTo>
                  <a:pt x="7592" y="9490"/>
                  <a:pt x="7311" y="9719"/>
                  <a:pt x="7231" y="10030"/>
                </a:cubicBezTo>
                <a:lnTo>
                  <a:pt x="7230" y="10034"/>
                </a:lnTo>
                <a:lnTo>
                  <a:pt x="6361" y="10034"/>
                </a:lnTo>
                <a:lnTo>
                  <a:pt x="6360" y="10030"/>
                </a:lnTo>
                <a:cubicBezTo>
                  <a:pt x="6280" y="9719"/>
                  <a:pt x="5999" y="9490"/>
                  <a:pt x="5663" y="9490"/>
                </a:cubicBezTo>
                <a:cubicBezTo>
                  <a:pt x="5327" y="9490"/>
                  <a:pt x="5046" y="9719"/>
                  <a:pt x="4966" y="10030"/>
                </a:cubicBezTo>
                <a:lnTo>
                  <a:pt x="4965" y="10034"/>
                </a:lnTo>
                <a:lnTo>
                  <a:pt x="4096" y="10034"/>
                </a:lnTo>
                <a:lnTo>
                  <a:pt x="4095" y="10030"/>
                </a:lnTo>
                <a:cubicBezTo>
                  <a:pt x="4015" y="9719"/>
                  <a:pt x="3734" y="9490"/>
                  <a:pt x="3398" y="9490"/>
                </a:cubicBezTo>
                <a:cubicBezTo>
                  <a:pt x="3062" y="9490"/>
                  <a:pt x="2781" y="9719"/>
                  <a:pt x="2701" y="10030"/>
                </a:cubicBezTo>
                <a:lnTo>
                  <a:pt x="2700" y="10034"/>
                </a:lnTo>
                <a:lnTo>
                  <a:pt x="1831" y="10034"/>
                </a:lnTo>
                <a:lnTo>
                  <a:pt x="1830" y="10030"/>
                </a:lnTo>
                <a:cubicBezTo>
                  <a:pt x="1750" y="9719"/>
                  <a:pt x="1469" y="9490"/>
                  <a:pt x="1133" y="9490"/>
                </a:cubicBezTo>
                <a:cubicBezTo>
                  <a:pt x="797" y="9490"/>
                  <a:pt x="516" y="9719"/>
                  <a:pt x="436" y="10030"/>
                </a:cubicBezTo>
                <a:lnTo>
                  <a:pt x="435" y="10034"/>
                </a:lnTo>
                <a:lnTo>
                  <a:pt x="0" y="10034"/>
                </a:lnTo>
                <a:lnTo>
                  <a:pt x="0" y="9423"/>
                </a:lnTo>
                <a:lnTo>
                  <a:pt x="5" y="9421"/>
                </a:lnTo>
                <a:cubicBezTo>
                  <a:pt x="246" y="9305"/>
                  <a:pt x="413" y="9058"/>
                  <a:pt x="413" y="8772"/>
                </a:cubicBezTo>
                <a:cubicBezTo>
                  <a:pt x="413" y="8486"/>
                  <a:pt x="246" y="8239"/>
                  <a:pt x="5" y="8123"/>
                </a:cubicBezTo>
                <a:lnTo>
                  <a:pt x="0" y="8121"/>
                </a:lnTo>
                <a:lnTo>
                  <a:pt x="0" y="7538"/>
                </a:lnTo>
                <a:lnTo>
                  <a:pt x="5" y="7536"/>
                </a:lnTo>
                <a:cubicBezTo>
                  <a:pt x="246" y="7420"/>
                  <a:pt x="413" y="7173"/>
                  <a:pt x="413" y="6887"/>
                </a:cubicBezTo>
                <a:cubicBezTo>
                  <a:pt x="413" y="6601"/>
                  <a:pt x="246" y="6354"/>
                  <a:pt x="5" y="6238"/>
                </a:cubicBezTo>
                <a:lnTo>
                  <a:pt x="0" y="6236"/>
                </a:lnTo>
                <a:lnTo>
                  <a:pt x="0" y="5653"/>
                </a:lnTo>
                <a:lnTo>
                  <a:pt x="5" y="5651"/>
                </a:lnTo>
                <a:cubicBezTo>
                  <a:pt x="246" y="5535"/>
                  <a:pt x="413" y="5288"/>
                  <a:pt x="413" y="5002"/>
                </a:cubicBezTo>
                <a:cubicBezTo>
                  <a:pt x="413" y="4716"/>
                  <a:pt x="246" y="4469"/>
                  <a:pt x="5" y="4353"/>
                </a:cubicBezTo>
                <a:lnTo>
                  <a:pt x="0" y="4351"/>
                </a:lnTo>
                <a:lnTo>
                  <a:pt x="0" y="3768"/>
                </a:lnTo>
                <a:lnTo>
                  <a:pt x="5" y="3766"/>
                </a:lnTo>
                <a:cubicBezTo>
                  <a:pt x="246" y="3650"/>
                  <a:pt x="413" y="3403"/>
                  <a:pt x="413" y="3117"/>
                </a:cubicBezTo>
                <a:cubicBezTo>
                  <a:pt x="413" y="2831"/>
                  <a:pt x="246" y="2584"/>
                  <a:pt x="5" y="2468"/>
                </a:cubicBezTo>
                <a:lnTo>
                  <a:pt x="0" y="2466"/>
                </a:lnTo>
                <a:lnTo>
                  <a:pt x="0" y="1883"/>
                </a:lnTo>
                <a:lnTo>
                  <a:pt x="5" y="1881"/>
                </a:lnTo>
                <a:cubicBezTo>
                  <a:pt x="246" y="1765"/>
                  <a:pt x="413" y="1518"/>
                  <a:pt x="413" y="1232"/>
                </a:cubicBezTo>
                <a:cubicBezTo>
                  <a:pt x="413" y="946"/>
                  <a:pt x="246" y="699"/>
                  <a:pt x="5" y="583"/>
                </a:cubicBezTo>
                <a:lnTo>
                  <a:pt x="0" y="581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3000"/>
            </a:schemeClr>
          </a:solidFill>
          <a:ln>
            <a:solidFill>
              <a:srgbClr val="CCBCA0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1" name="图片 40" descr="4b6529a0-01a8-44a3-9144-0a6bec77053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l="10514" t="11981" r="5043" b="4546"/>
          <a:stretch>
            <a:fillRect/>
          </a:stretch>
        </p:blipFill>
        <p:spPr>
          <a:xfrm flipH="1">
            <a:off x="-168275" y="3916680"/>
            <a:ext cx="2387600" cy="297624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 rot="180000">
            <a:off x="2649220" y="584835"/>
            <a:ext cx="8710930" cy="3290570"/>
            <a:chOff x="2531" y="6220"/>
            <a:chExt cx="13718" cy="51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31" y="6220"/>
              <a:ext cx="13718" cy="518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38" y="8572"/>
              <a:ext cx="12705" cy="2228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3040" y="4869815"/>
            <a:ext cx="2014855" cy="586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/>
    </mc:Choice>
    <mc:Fallback xmlns="">
      <p:transition spd="med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0950" y="1008380"/>
            <a:ext cx="2173605" cy="579755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8960" y="672465"/>
            <a:ext cx="3442970" cy="6604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106805" y="1881505"/>
            <a:ext cx="941006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0830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7200">
                <a:latin typeface="楷体" panose="02010609060101010101" charset="-122"/>
                <a:ea typeface="楷体" panose="02010609060101010101" charset="-122"/>
              </a:rPr>
              <a:t>左</a:t>
            </a:r>
            <a:r>
              <a:rPr lang="zh-CN" altLang="en-US" sz="7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边</a:t>
            </a:r>
            <a:r>
              <a:rPr lang="en-US" altLang="zh-CN" sz="7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7200">
                <a:latin typeface="楷体" panose="02010609060101010101" charset="-122"/>
                <a:ea typeface="楷体" panose="02010609060101010101" charset="-122"/>
              </a:rPr>
              <a:t>相遇</a:t>
            </a:r>
            <a:r>
              <a:rPr lang="en-US" altLang="zh-CN" sz="7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7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凉</a:t>
            </a:r>
            <a:r>
              <a:rPr lang="zh-CN" altLang="en-US" sz="7200">
                <a:latin typeface="楷体" panose="02010609060101010101" charset="-122"/>
                <a:ea typeface="楷体" panose="02010609060101010101" charset="-122"/>
              </a:rPr>
              <a:t>风</a:t>
            </a:r>
            <a:r>
              <a:rPr lang="en-US" altLang="zh-CN" sz="7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7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喜欢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762760" y="3833495"/>
            <a:ext cx="9410065" cy="149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0830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及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时</a:t>
            </a:r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雨</a:t>
            </a:r>
            <a:r>
              <a:rPr lang="en-US" altLang="zh-CN" sz="7200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最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</a:t>
            </a:r>
            <a:r>
              <a:rPr lang="en-US" altLang="zh-CN" sz="7200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7200" dirty="0">
                <a:latin typeface="楷体" panose="02010609060101010101" charset="-122"/>
                <a:ea typeface="楷体" panose="02010609060101010101" charset="-122"/>
              </a:rPr>
              <a:t>进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攻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762760" y="1761456"/>
            <a:ext cx="100584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zuǒ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biān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xiān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ɡ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yù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lián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ɡ</a:t>
            </a: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fēn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ɡ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xǐ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huan </a:t>
            </a: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854835" y="3623822"/>
            <a:ext cx="99663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 j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í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sh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í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yǔ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zu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ì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pà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j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ì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n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ɡ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ōn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ɡ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 l="9330" r="52734"/>
          <a:stretch>
            <a:fillRect/>
          </a:stretch>
        </p:blipFill>
        <p:spPr>
          <a:xfrm>
            <a:off x="3697174" y="1016000"/>
            <a:ext cx="5176520" cy="5375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89145" y="466090"/>
            <a:ext cx="3013710" cy="676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10594" t="21792" r="49159" b="38878"/>
          <a:stretch>
            <a:fillRect/>
          </a:stretch>
        </p:blipFill>
        <p:spPr>
          <a:xfrm>
            <a:off x="3019425" y="1235075"/>
            <a:ext cx="6846570" cy="263588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74750" y="1652270"/>
            <a:ext cx="1442085" cy="1802130"/>
            <a:chOff x="2300" y="5719"/>
            <a:chExt cx="2271" cy="2838"/>
          </a:xfrm>
        </p:grpSpPr>
        <p:grpSp>
          <p:nvGrpSpPr>
            <p:cNvPr id="15" name="组合 14"/>
            <p:cNvGrpSpPr/>
            <p:nvPr/>
          </p:nvGrpSpPr>
          <p:grpSpPr>
            <a:xfrm>
              <a:off x="2300" y="5719"/>
              <a:ext cx="2271" cy="2838"/>
              <a:chOff x="11855" y="3687"/>
              <a:chExt cx="3238" cy="3613"/>
            </a:xfrm>
          </p:grpSpPr>
          <p:sp>
            <p:nvSpPr>
              <p:cNvPr id="17" name="圆角矩形 16"/>
              <p:cNvSpPr/>
              <p:nvPr>
                <p:custDataLst>
                  <p:tags r:id="rId1"/>
                </p:custDataLst>
              </p:nvPr>
            </p:nvSpPr>
            <p:spPr>
              <a:xfrm>
                <a:off x="11855" y="3687"/>
                <a:ext cx="3238" cy="3474"/>
              </a:xfrm>
              <a:prstGeom prst="roundRect">
                <a:avLst/>
              </a:prstGeom>
              <a:solidFill>
                <a:schemeClr val="bg1"/>
              </a:solidFill>
              <a:ln w="41275" cmpd="sng">
                <a:solidFill>
                  <a:srgbClr val="C0000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        </a:t>
                </a:r>
              </a:p>
            </p:txBody>
          </p:sp>
          <p:sp>
            <p:nvSpPr>
              <p:cNvPr id="18" name="文本框 17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2091" y="4402"/>
                <a:ext cx="2767" cy="28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边</a:t>
                </a:r>
                <a:r>
                  <a:rPr lang="en-US" altLang="zh-CN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         </a:t>
                </a: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862" y="5859"/>
              <a:ext cx="1353" cy="69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en-US" altLang="zh-CN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bi</a:t>
              </a:r>
              <a:r>
                <a:rPr lang="en-US" altLang="en-US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ā</a:t>
              </a:r>
              <a:r>
                <a:rPr lang="en-US" altLang="zh-CN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n  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46982" y="3934323"/>
            <a:ext cx="3659746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旁边</a:t>
            </a:r>
            <a:r>
              <a:rPr lang="en-US" altLang="zh-CN" sz="3600" b="1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两边、一边</a:t>
            </a:r>
          </a:p>
        </p:txBody>
      </p:sp>
      <p:sp>
        <p:nvSpPr>
          <p:cNvPr id="26" name="矩形: 圆角 3"/>
          <p:cNvSpPr/>
          <p:nvPr/>
        </p:nvSpPr>
        <p:spPr>
          <a:xfrm>
            <a:off x="3848735" y="1342390"/>
            <a:ext cx="1064260" cy="1046480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3"/>
          <p:cNvSpPr/>
          <p:nvPr/>
        </p:nvSpPr>
        <p:spPr>
          <a:xfrm>
            <a:off x="7050405" y="2653665"/>
            <a:ext cx="1064260" cy="1046480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75" y="530225"/>
            <a:ext cx="2062480" cy="70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bldLvl="0" animBg="1"/>
      <p:bldP spid="2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146231" y="1218194"/>
            <a:ext cx="1442720" cy="1816735"/>
            <a:chOff x="2401" y="5697"/>
            <a:chExt cx="2272" cy="2861"/>
          </a:xfrm>
        </p:grpSpPr>
        <p:grpSp>
          <p:nvGrpSpPr>
            <p:cNvPr id="29" name="组合 28"/>
            <p:cNvGrpSpPr/>
            <p:nvPr/>
          </p:nvGrpSpPr>
          <p:grpSpPr>
            <a:xfrm>
              <a:off x="2401" y="5697"/>
              <a:ext cx="2271" cy="2861"/>
              <a:chOff x="11998" y="3658"/>
              <a:chExt cx="3238" cy="3642"/>
            </a:xfrm>
          </p:grpSpPr>
          <p:sp>
            <p:nvSpPr>
              <p:cNvPr id="30" name="圆角矩形 29"/>
              <p:cNvSpPr/>
              <p:nvPr>
                <p:custDataLst>
                  <p:tags r:id="rId1"/>
                </p:custDataLst>
              </p:nvPr>
            </p:nvSpPr>
            <p:spPr>
              <a:xfrm>
                <a:off x="11998" y="3658"/>
                <a:ext cx="3238" cy="3474"/>
              </a:xfrm>
              <a:prstGeom prst="roundRect">
                <a:avLst/>
              </a:prstGeom>
              <a:solidFill>
                <a:schemeClr val="bg1"/>
              </a:solidFill>
              <a:ln w="41275" cmpd="sng">
                <a:solidFill>
                  <a:srgbClr val="C0000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        </a:t>
                </a:r>
              </a:p>
            </p:txBody>
          </p:sp>
          <p:sp>
            <p:nvSpPr>
              <p:cNvPr id="31" name="文本框 30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2091" y="4402"/>
                <a:ext cx="2767" cy="28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凉</a:t>
                </a:r>
                <a:r>
                  <a:rPr lang="en-US" altLang="zh-CN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         </a:t>
                </a: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2964" y="5851"/>
              <a:ext cx="1709" cy="69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en-US" altLang="zh-CN" sz="2400" b="1" dirty="0" err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li</a:t>
              </a:r>
              <a:r>
                <a:rPr lang="en-US" altLang="en-US" sz="2400" b="1" dirty="0" err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á</a:t>
              </a:r>
              <a:r>
                <a:rPr lang="en-US" altLang="zh-CN" sz="2400" b="1" dirty="0" err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n</a:t>
              </a:r>
              <a:r>
                <a:rPr lang="en-US" altLang="en-US" sz="2400" dirty="0" err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ɡ</a:t>
              </a:r>
              <a:r>
                <a:rPr lang="en-US" altLang="zh-CN" sz="2400" b="1" dirty="0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  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684354" y="1386323"/>
            <a:ext cx="6433957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表温度低的：</a:t>
            </a:r>
            <a:endParaRPr lang="en-US" altLang="zh-CN" sz="3600" dirty="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凉</a:t>
            </a:r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</a:t>
            </a:r>
            <a:r>
              <a:rPr lang="en-US" altLang="zh-CN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凉</a:t>
            </a:r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快、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凉</a:t>
            </a:r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风、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凉</a:t>
            </a:r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爽、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冰</a:t>
            </a:r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凉</a:t>
            </a:r>
          </a:p>
        </p:txBody>
      </p:sp>
      <p:sp>
        <p:nvSpPr>
          <p:cNvPr id="13" name="矩形 12"/>
          <p:cNvSpPr/>
          <p:nvPr/>
        </p:nvSpPr>
        <p:spPr>
          <a:xfrm>
            <a:off x="1627383" y="1558829"/>
            <a:ext cx="1877437" cy="768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3500" sx="102000" sy="102000" algn="ctr" rotWithShape="0">
              <a:schemeClr val="accent6">
                <a:lumMod val="60000"/>
                <a:lumOff val="40000"/>
                <a:alpha val="4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lvl="0" algn="ctr" defTabSz="6858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400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两点水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4346" y="1874788"/>
            <a:ext cx="398780" cy="9283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4665" y="2274473"/>
            <a:ext cx="3756025" cy="1133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711200" algn="l" fontAlgn="auto">
              <a:lnSpc>
                <a:spcPct val="130000"/>
              </a:lnSpc>
              <a:buClrTx/>
              <a:buSzTx/>
              <a:buFontTx/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带两点水的字一般与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寒冷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或者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水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有关。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4388" y="3998245"/>
            <a:ext cx="5103329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冰、冷、净、冲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17A38D-F1FC-6E14-6951-441F077DF45D}"/>
              </a:ext>
            </a:extLst>
          </p:cNvPr>
          <p:cNvSpPr txBox="1"/>
          <p:nvPr/>
        </p:nvSpPr>
        <p:spPr>
          <a:xfrm>
            <a:off x="5617717" y="2664403"/>
            <a:ext cx="616298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与食物有关的：</a:t>
            </a:r>
            <a:endParaRPr lang="en-US" altLang="zh-CN" sz="3600" dirty="0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凉</a:t>
            </a:r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菜、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凉</a:t>
            </a:r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粉、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凉</a:t>
            </a:r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糕、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凉</a:t>
            </a:r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</a:t>
            </a:r>
          </a:p>
        </p:txBody>
      </p:sp>
    </p:spTree>
    <p:extLst>
      <p:ext uri="{BB962C8B-B14F-4D97-AF65-F5344CB8AC3E}">
        <p14:creationId xmlns:p14="http://schemas.microsoft.com/office/powerpoint/2010/main" val="3250666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3" grpId="0" bldLvl="0" animBg="1"/>
      <p:bldP spid="13" grpId="1" animBg="1"/>
      <p:bldP spid="6" grpId="0"/>
      <p:bldP spid="6" grpId="1"/>
      <p:bldP spid="8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10594" t="21792" r="49159" b="38878"/>
          <a:stretch>
            <a:fillRect/>
          </a:stretch>
        </p:blipFill>
        <p:spPr>
          <a:xfrm>
            <a:off x="2971165" y="1336040"/>
            <a:ext cx="6846570" cy="2635885"/>
          </a:xfrm>
          <a:prstGeom prst="rect">
            <a:avLst/>
          </a:prstGeom>
        </p:spPr>
      </p:pic>
      <p:sp>
        <p:nvSpPr>
          <p:cNvPr id="39" name="矩形: 圆角 2"/>
          <p:cNvSpPr/>
          <p:nvPr/>
        </p:nvSpPr>
        <p:spPr>
          <a:xfrm>
            <a:off x="3025140" y="1336040"/>
            <a:ext cx="2550160" cy="1261745"/>
          </a:xfrm>
          <a:prstGeom prst="ellipse">
            <a:avLst/>
          </a:prstGeom>
          <a:noFill/>
          <a:ln w="2222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"/>
          <p:cNvSpPr/>
          <p:nvPr/>
        </p:nvSpPr>
        <p:spPr>
          <a:xfrm>
            <a:off x="6297930" y="1336040"/>
            <a:ext cx="2550160" cy="126174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8270240" y="4065905"/>
            <a:ext cx="226504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</a:p>
        </p:txBody>
      </p:sp>
      <p:sp>
        <p:nvSpPr>
          <p:cNvPr id="42" name="箭头: 上 7"/>
          <p:cNvSpPr/>
          <p:nvPr/>
        </p:nvSpPr>
        <p:spPr>
          <a:xfrm rot="5400000">
            <a:off x="7614285" y="4188460"/>
            <a:ext cx="508635" cy="460375"/>
          </a:xfrm>
          <a:prstGeom prst="upArrow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197985" y="3937000"/>
            <a:ext cx="1292225" cy="90678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082665" y="3937000"/>
            <a:ext cx="1292225" cy="9067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9345295" y="1990090"/>
            <a:ext cx="2846705" cy="1789430"/>
            <a:chOff x="8913" y="6519"/>
            <a:chExt cx="6269" cy="1514"/>
          </a:xfrm>
        </p:grpSpPr>
        <p:sp>
          <p:nvSpPr>
            <p:cNvPr id="48" name="云形标注 47"/>
            <p:cNvSpPr/>
            <p:nvPr/>
          </p:nvSpPr>
          <p:spPr>
            <a:xfrm>
              <a:off x="8913" y="6519"/>
              <a:ext cx="6269" cy="1514"/>
            </a:xfrm>
            <a:prstGeom prst="cloudCallout">
              <a:avLst>
                <a:gd name="adj1" fmla="val -75707"/>
                <a:gd name="adj2" fmla="val 37635"/>
              </a:avLst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149" y="6709"/>
              <a:ext cx="5797" cy="132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812800" algn="just" fontAlgn="auto">
                <a:lnSpc>
                  <a:spcPct val="130000"/>
                </a:lnSpc>
                <a:extLst>
                  <a:ext uri="{35155182-B16C-46BC-9424-99874614C6A1}">
                    <wpsdc:indentchars xmlns="" xmlns:wpsdc="http://www.wps.cn/officeDocument/2017/drawingmlCustomData" val="200" checksum="3877492575"/>
                  </a:ext>
                </a:extLst>
              </a:pPr>
              <a:r>
                <a:rPr lang="zh-CN" altLang="en-US" sz="3200" dirty="0">
                  <a:latin typeface="楷体" panose="02010609060101010101" charset="-122"/>
                  <a:ea typeface="楷体" panose="02010609060101010101" charset="-122"/>
                </a:rPr>
                <a:t>哪个季节会起凉风呢？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640" y="5088255"/>
            <a:ext cx="1196975" cy="12172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7195" y="5088255"/>
            <a:ext cx="1231265" cy="12172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57040" y="5096510"/>
            <a:ext cx="1219835" cy="1209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8065" y="5121910"/>
            <a:ext cx="1224915" cy="12039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69835" y="5132705"/>
            <a:ext cx="1297305" cy="1206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15730" y="5132705"/>
            <a:ext cx="1243965" cy="1193800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46990" y="0"/>
            <a:ext cx="3476625" cy="1793891"/>
            <a:chOff x="8449" y="6632"/>
            <a:chExt cx="6733" cy="1127"/>
          </a:xfrm>
        </p:grpSpPr>
        <p:sp>
          <p:nvSpPr>
            <p:cNvPr id="50" name="云形标注 49"/>
            <p:cNvSpPr/>
            <p:nvPr/>
          </p:nvSpPr>
          <p:spPr>
            <a:xfrm>
              <a:off x="8449" y="6632"/>
              <a:ext cx="6733" cy="1127"/>
            </a:xfrm>
            <a:prstGeom prst="cloudCallout">
              <a:avLst>
                <a:gd name="adj1" fmla="val 64575"/>
                <a:gd name="adj2" fmla="val 22070"/>
              </a:avLst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038" y="6686"/>
              <a:ext cx="5243" cy="84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711200" algn="just" fontAlgn="auto">
                <a:lnSpc>
                  <a:spcPct val="110000"/>
                </a:lnSpc>
                <a:extLst>
                  <a:ext uri="{35155182-B16C-46BC-9424-99874614C6A1}">
                    <wpsdc:indentchars xmlns="" xmlns:wpsdc="http://www.wps.cn/officeDocument/2017/drawingmlCustomData" val="200" checksum="3773799597"/>
                  </a:ext>
                </a:extLst>
              </a:pP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读了第一句话，我猜这是左右结构的字。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628515" y="617220"/>
            <a:ext cx="2600960" cy="624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nimBg="1"/>
      <p:bldP spid="40" grpId="0" bldLvl="0" animBg="1"/>
      <p:bldP spid="41" grpId="0"/>
      <p:bldP spid="42" grpId="0" bldLvl="0" animBg="1"/>
      <p:bldP spid="43" grpId="1" animBg="1"/>
      <p:bldP spid="43" grpId="2" bldLvl="0" animBg="1"/>
      <p:bldP spid="44" grpId="1" animBg="1"/>
      <p:bldP spid="44" grpId="2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1"/>
          <a:srcRect l="9330" t="60267" r="52734"/>
          <a:stretch>
            <a:fillRect/>
          </a:stretch>
        </p:blipFill>
        <p:spPr>
          <a:xfrm>
            <a:off x="143510" y="2068830"/>
            <a:ext cx="6591935" cy="2719705"/>
          </a:xfrm>
          <a:prstGeom prst="rect">
            <a:avLst/>
          </a:prstGeom>
        </p:spPr>
      </p:pic>
      <p:sp>
        <p:nvSpPr>
          <p:cNvPr id="10" name="矩形: 圆角 2"/>
          <p:cNvSpPr/>
          <p:nvPr/>
        </p:nvSpPr>
        <p:spPr>
          <a:xfrm>
            <a:off x="2015490" y="2167255"/>
            <a:ext cx="2020570" cy="1261745"/>
          </a:xfrm>
          <a:prstGeom prst="ellipse">
            <a:avLst/>
          </a:prstGeom>
          <a:noFill/>
          <a:ln w="22225">
            <a:solidFill>
              <a:srgbClr val="1D41D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/>
          <p:nvPr/>
        </p:nvPicPr>
        <p:blipFill>
          <a:blip r:embed="rId12"/>
          <a:srcRect b="9541"/>
          <a:stretch>
            <a:fillRect/>
          </a:stretch>
        </p:blipFill>
        <p:spPr>
          <a:xfrm>
            <a:off x="6324600" y="1068705"/>
            <a:ext cx="2091055" cy="1973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13"/>
          <a:stretch>
            <a:fillRect/>
          </a:stretch>
        </p:blipFill>
        <p:spPr>
          <a:xfrm>
            <a:off x="8886190" y="1119505"/>
            <a:ext cx="2066925" cy="192278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9" name="组合 48"/>
          <p:cNvGrpSpPr/>
          <p:nvPr/>
        </p:nvGrpSpPr>
        <p:grpSpPr>
          <a:xfrm>
            <a:off x="288860" y="1030508"/>
            <a:ext cx="2793581" cy="988302"/>
            <a:chOff x="8560" y="7336"/>
            <a:chExt cx="5858" cy="698"/>
          </a:xfrm>
        </p:grpSpPr>
        <p:sp>
          <p:nvSpPr>
            <p:cNvPr id="50" name="云形标注 49"/>
            <p:cNvSpPr/>
            <p:nvPr/>
          </p:nvSpPr>
          <p:spPr>
            <a:xfrm>
              <a:off x="9870" y="7336"/>
              <a:ext cx="3675" cy="698"/>
            </a:xfrm>
            <a:prstGeom prst="cloudCallout">
              <a:avLst>
                <a:gd name="adj1" fmla="val 60593"/>
                <a:gd name="adj2" fmla="val 46322"/>
              </a:avLst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560" y="7399"/>
              <a:ext cx="5858" cy="49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812800" algn="just" fontAlgn="auto">
                <a:lnSpc>
                  <a:spcPct val="130000"/>
                </a:lnSpc>
                <a:extLst>
                  <a:ext uri="{35155182-B16C-46BC-9424-99874614C6A1}">
                    <wpsdc:indentchars xmlns="" xmlns:wpsdc="http://www.wps.cn/officeDocument/2017/drawingmlCustomData" val="200" checksum="3877492575"/>
                  </a:ext>
                </a:extLst>
              </a:pP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近义词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35445" y="3429000"/>
            <a:ext cx="1442085" cy="1802130"/>
            <a:chOff x="2300" y="5719"/>
            <a:chExt cx="2271" cy="2838"/>
          </a:xfrm>
        </p:grpSpPr>
        <p:grpSp>
          <p:nvGrpSpPr>
            <p:cNvPr id="12" name="组合 11"/>
            <p:cNvGrpSpPr/>
            <p:nvPr/>
          </p:nvGrpSpPr>
          <p:grpSpPr>
            <a:xfrm>
              <a:off x="2300" y="5719"/>
              <a:ext cx="2271" cy="2838"/>
              <a:chOff x="11855" y="3687"/>
              <a:chExt cx="3238" cy="3613"/>
            </a:xfrm>
          </p:grpSpPr>
          <p:sp>
            <p:nvSpPr>
              <p:cNvPr id="13" name="圆角矩形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11855" y="3687"/>
                <a:ext cx="3238" cy="3474"/>
              </a:xfrm>
              <a:prstGeom prst="roundRect">
                <a:avLst/>
              </a:prstGeom>
              <a:solidFill>
                <a:schemeClr val="bg1"/>
              </a:solidFill>
              <a:ln w="41275" cmpd="sng">
                <a:solidFill>
                  <a:srgbClr val="C0000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        </a:t>
                </a:r>
              </a:p>
            </p:txBody>
          </p:sp>
          <p:sp>
            <p:nvSpPr>
              <p:cNvPr id="14" name="文本框 13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2004" y="4402"/>
                <a:ext cx="2767" cy="28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喜</a:t>
                </a:r>
                <a:r>
                  <a:rPr lang="en-US" altLang="zh-CN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         </a:t>
                </a: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3061" y="5859"/>
              <a:ext cx="874" cy="69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en-US" altLang="zh-CN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x</a:t>
              </a:r>
              <a:r>
                <a:rPr lang="en-US" altLang="en-US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ǐ</a:t>
              </a:r>
              <a:r>
                <a:rPr lang="en-US" altLang="zh-CN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 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11030" y="3429000"/>
            <a:ext cx="1464310" cy="1802130"/>
            <a:chOff x="2300" y="5719"/>
            <a:chExt cx="2306" cy="2838"/>
          </a:xfrm>
        </p:grpSpPr>
        <p:grpSp>
          <p:nvGrpSpPr>
            <p:cNvPr id="3" name="组合 2"/>
            <p:cNvGrpSpPr/>
            <p:nvPr/>
          </p:nvGrpSpPr>
          <p:grpSpPr>
            <a:xfrm>
              <a:off x="2300" y="5719"/>
              <a:ext cx="2271" cy="2838"/>
              <a:chOff x="11855" y="3687"/>
              <a:chExt cx="3238" cy="3613"/>
            </a:xfrm>
          </p:grpSpPr>
          <p:sp>
            <p:nvSpPr>
              <p:cNvPr id="4" name="圆角矩形 3"/>
              <p:cNvSpPr/>
              <p:nvPr>
                <p:custDataLst>
                  <p:tags r:id="rId6"/>
                </p:custDataLst>
              </p:nvPr>
            </p:nvSpPr>
            <p:spPr>
              <a:xfrm>
                <a:off x="11855" y="3687"/>
                <a:ext cx="3238" cy="3474"/>
              </a:xfrm>
              <a:prstGeom prst="roundRect">
                <a:avLst/>
              </a:prstGeom>
              <a:solidFill>
                <a:schemeClr val="bg1"/>
              </a:solidFill>
              <a:ln w="41275" cmpd="sng">
                <a:solidFill>
                  <a:srgbClr val="C0000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        </a:t>
                </a:r>
              </a:p>
            </p:txBody>
          </p:sp>
          <p:sp>
            <p:nvSpPr>
              <p:cNvPr id="5" name="文本框 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2091" y="4402"/>
                <a:ext cx="2767" cy="28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欢</a:t>
                </a:r>
                <a:r>
                  <a:rPr lang="en-US" altLang="zh-CN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         </a:t>
                </a: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2781" y="5899"/>
              <a:ext cx="1825" cy="69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en-US" altLang="zh-CN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hu</a:t>
              </a:r>
              <a:r>
                <a:rPr lang="en-US" altLang="en-US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ā</a:t>
              </a:r>
              <a:r>
                <a:rPr lang="en-US" altLang="zh-CN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n 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699932" y="4215660"/>
            <a:ext cx="525780" cy="87439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9284335" y="5422900"/>
            <a:ext cx="1960880" cy="8591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3500" sx="102000" sy="102000" algn="ctr" rotWithShape="0">
              <a:schemeClr val="accent6">
                <a:lumMod val="60000"/>
                <a:lumOff val="40000"/>
                <a:alpha val="4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lvl="0" algn="ctr" defTabSz="6858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4000" noProof="0">
                <a:solidFill>
                  <a:sysClr val="windowText" lastClr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又字旁</a:t>
            </a:r>
            <a:endParaRPr lang="en-US" altLang="zh-CN" sz="4000" noProof="0">
              <a:solidFill>
                <a:sysClr val="windowText" lastClr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765547" y="3427190"/>
            <a:ext cx="2821925" cy="1775694"/>
            <a:chOff x="3488" y="5057"/>
            <a:chExt cx="3937" cy="2796"/>
          </a:xfrm>
        </p:grpSpPr>
        <p:grpSp>
          <p:nvGrpSpPr>
            <p:cNvPr id="8" name="组合 7"/>
            <p:cNvGrpSpPr/>
            <p:nvPr/>
          </p:nvGrpSpPr>
          <p:grpSpPr>
            <a:xfrm>
              <a:off x="3488" y="5057"/>
              <a:ext cx="3650" cy="2796"/>
              <a:chOff x="13549" y="2844"/>
              <a:chExt cx="5203" cy="3560"/>
            </a:xfrm>
          </p:grpSpPr>
          <p:sp>
            <p:nvSpPr>
              <p:cNvPr id="9" name="圆角矩形 8"/>
              <p:cNvSpPr/>
              <p:nvPr>
                <p:custDataLst>
                  <p:tags r:id="rId4"/>
                </p:custDataLst>
              </p:nvPr>
            </p:nvSpPr>
            <p:spPr>
              <a:xfrm>
                <a:off x="13549" y="2844"/>
                <a:ext cx="5203" cy="3474"/>
              </a:xfrm>
              <a:prstGeom prst="roundRect">
                <a:avLst/>
              </a:prstGeom>
              <a:solidFill>
                <a:schemeClr val="bg1"/>
              </a:solidFill>
              <a:ln w="41275" cmpd="sng">
                <a:solidFill>
                  <a:srgbClr val="C0000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        </a:t>
                </a:r>
              </a:p>
            </p:txBody>
          </p:sp>
          <p:sp>
            <p:nvSpPr>
              <p:cNvPr id="15" name="文本框 14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3688" y="3506"/>
                <a:ext cx="5064" cy="28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喜欢</a:t>
                </a:r>
                <a:r>
                  <a:rPr lang="en-US" altLang="zh-CN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         </a:t>
                </a: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022" y="5197"/>
              <a:ext cx="3403" cy="69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en-US" altLang="zh-CN" sz="2400" b="1">
                  <a:solidFill>
                    <a:schemeClr val="tx1"/>
                  </a:solidFill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x</a:t>
              </a:r>
              <a:r>
                <a:rPr lang="en-US" altLang="en-US" sz="2400" b="1">
                  <a:solidFill>
                    <a:schemeClr val="tx1"/>
                  </a:solidFill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ǐ</a:t>
              </a:r>
              <a:r>
                <a:rPr lang="en-US" altLang="zh-CN" sz="2400" b="1">
                  <a:solidFill>
                    <a:schemeClr val="tx1"/>
                  </a:solidFill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  </a:t>
              </a:r>
              <a:r>
                <a:rPr lang="en-US" altLang="zh-CN" sz="2400" b="1">
                  <a:solidFill>
                    <a:srgbClr val="FF0000"/>
                  </a:solidFill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     huan </a:t>
              </a:r>
            </a:p>
          </p:txBody>
        </p:sp>
      </p:grpSp>
      <p:sp>
        <p:nvSpPr>
          <p:cNvPr id="26" name="矩形: 圆角 3"/>
          <p:cNvSpPr/>
          <p:nvPr/>
        </p:nvSpPr>
        <p:spPr>
          <a:xfrm>
            <a:off x="4460875" y="2246630"/>
            <a:ext cx="1064260" cy="1046480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403600" y="4875530"/>
            <a:ext cx="226504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日</a:t>
            </a:r>
            <a:r>
              <a:rPr lang="en-US" altLang="zh-CN" sz="40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zh-CN" altLang="en-US" sz="40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寸</a:t>
            </a:r>
            <a:r>
              <a:rPr lang="en-US" altLang="zh-CN" sz="40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r>
              <a:rPr lang="zh-CN" altLang="en-US" sz="40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时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774521" y="4764290"/>
            <a:ext cx="1336534" cy="1713345"/>
            <a:chOff x="2466" y="5859"/>
            <a:chExt cx="2105" cy="2698"/>
          </a:xfrm>
        </p:grpSpPr>
        <p:grpSp>
          <p:nvGrpSpPr>
            <p:cNvPr id="20" name="组合 19"/>
            <p:cNvGrpSpPr/>
            <p:nvPr/>
          </p:nvGrpSpPr>
          <p:grpSpPr>
            <a:xfrm>
              <a:off x="2466" y="5859"/>
              <a:ext cx="2105" cy="2698"/>
              <a:chOff x="12091" y="3865"/>
              <a:chExt cx="3001" cy="3435"/>
            </a:xfrm>
          </p:grpSpPr>
          <p:sp>
            <p:nvSpPr>
              <p:cNvPr id="23" name="圆角矩形 22"/>
              <p:cNvSpPr/>
              <p:nvPr>
                <p:custDataLst>
                  <p:tags r:id="rId2"/>
                </p:custDataLst>
              </p:nvPr>
            </p:nvSpPr>
            <p:spPr>
              <a:xfrm>
                <a:off x="12091" y="3865"/>
                <a:ext cx="3001" cy="3220"/>
              </a:xfrm>
              <a:prstGeom prst="roundRect">
                <a:avLst/>
              </a:prstGeom>
              <a:solidFill>
                <a:schemeClr val="bg1"/>
              </a:solidFill>
              <a:ln w="41275" cmpd="sng">
                <a:solidFill>
                  <a:srgbClr val="C0000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        </a:t>
                </a:r>
              </a:p>
            </p:txBody>
          </p:sp>
          <p:sp>
            <p:nvSpPr>
              <p:cNvPr id="24" name="文本框 23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12091" y="4402"/>
                <a:ext cx="2767" cy="28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时</a:t>
                </a:r>
                <a:r>
                  <a:rPr lang="en-US" altLang="zh-CN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         </a:t>
                </a: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2762" y="5859"/>
              <a:ext cx="1353" cy="69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en-US" altLang="zh-CN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  sh</a:t>
              </a:r>
              <a:r>
                <a:rPr lang="en-US" altLang="en-US" sz="2400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í</a:t>
              </a:r>
              <a:r>
                <a:rPr lang="en-US" altLang="zh-CN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  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403600" y="5582285"/>
            <a:ext cx="274510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时间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小时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090289" y="4254600"/>
            <a:ext cx="454025" cy="73152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628515" y="617220"/>
            <a:ext cx="2600960" cy="624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022E-16 L 0.10677 1.11022E-16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21" grpId="0" bldLvl="0" animBg="1"/>
      <p:bldP spid="21" grpId="1" animBg="1"/>
      <p:bldP spid="21" grpId="2" animBg="1"/>
      <p:bldP spid="26" grpId="0" bldLvl="0" animBg="1"/>
      <p:bldP spid="41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536190" y="2285390"/>
            <a:ext cx="1442085" cy="1802130"/>
            <a:chOff x="2300" y="5719"/>
            <a:chExt cx="2271" cy="2838"/>
          </a:xfrm>
        </p:grpSpPr>
        <p:grpSp>
          <p:nvGrpSpPr>
            <p:cNvPr id="12" name="组合 11"/>
            <p:cNvGrpSpPr/>
            <p:nvPr/>
          </p:nvGrpSpPr>
          <p:grpSpPr>
            <a:xfrm>
              <a:off x="2300" y="5719"/>
              <a:ext cx="2271" cy="2838"/>
              <a:chOff x="11855" y="3687"/>
              <a:chExt cx="3238" cy="3613"/>
            </a:xfrm>
          </p:grpSpPr>
          <p:sp>
            <p:nvSpPr>
              <p:cNvPr id="4" name="圆角矩形 3"/>
              <p:cNvSpPr/>
              <p:nvPr>
                <p:custDataLst>
                  <p:tags r:id="rId3"/>
                </p:custDataLst>
              </p:nvPr>
            </p:nvSpPr>
            <p:spPr>
              <a:xfrm>
                <a:off x="11855" y="3687"/>
                <a:ext cx="3238" cy="3474"/>
              </a:xfrm>
              <a:prstGeom prst="roundRect">
                <a:avLst/>
              </a:prstGeom>
              <a:solidFill>
                <a:schemeClr val="bg1"/>
              </a:solidFill>
              <a:ln w="41275" cmpd="sng">
                <a:solidFill>
                  <a:srgbClr val="C0000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        </a:t>
                </a:r>
              </a:p>
            </p:txBody>
          </p:sp>
          <p:sp>
            <p:nvSpPr>
              <p:cNvPr id="6" name="文本框 5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2004" y="4402"/>
                <a:ext cx="2767" cy="28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怕</a:t>
                </a:r>
                <a:r>
                  <a:rPr lang="en-US" altLang="zh-CN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         </a:t>
                </a: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3061" y="5859"/>
              <a:ext cx="874" cy="69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en-US" altLang="zh-CN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pà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457218" y="2852535"/>
            <a:ext cx="1877437" cy="768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3500" sx="102000" sy="102000" algn="ctr" rotWithShape="0">
              <a:schemeClr val="accent6">
                <a:lumMod val="60000"/>
                <a:lumOff val="40000"/>
                <a:alpha val="4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lvl="0" algn="ctr" defTabSz="6858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4000" noProof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竖心旁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076825" y="4320744"/>
            <a:ext cx="109728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怕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黑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12798" y="4320744"/>
            <a:ext cx="155448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怕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虫子</a:t>
            </a:r>
          </a:p>
        </p:txBody>
      </p:sp>
      <p:pic>
        <p:nvPicPr>
          <p:cNvPr id="16" name="图片 15"/>
          <p:cNvPicPr/>
          <p:nvPr/>
        </p:nvPicPr>
        <p:blipFill>
          <a:blip r:embed="rId6"/>
          <a:stretch>
            <a:fillRect/>
          </a:stretch>
        </p:blipFill>
        <p:spPr>
          <a:xfrm>
            <a:off x="4197985" y="2108606"/>
            <a:ext cx="3070225" cy="20877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253" y="2108606"/>
            <a:ext cx="3070225" cy="208775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789555" y="2926063"/>
            <a:ext cx="362585" cy="974725"/>
            <a:chOff x="8595" y="2774"/>
            <a:chExt cx="426" cy="1061"/>
          </a:xfrm>
          <a:solidFill>
            <a:srgbClr val="FF0000"/>
          </a:solidFill>
        </p:grpSpPr>
        <p:sp>
          <p:nvSpPr>
            <p:cNvPr id="18" name="任意多边形 17"/>
            <p:cNvSpPr/>
            <p:nvPr>
              <p:custDataLst>
                <p:tags r:id="rId1"/>
              </p:custDataLst>
            </p:nvPr>
          </p:nvSpPr>
          <p:spPr>
            <a:xfrm>
              <a:off x="8595" y="3110"/>
              <a:ext cx="130" cy="32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30" h="322">
                  <a:moveTo>
                    <a:pt x="44" y="117"/>
                  </a:moveTo>
                  <a:cubicBezTo>
                    <a:pt x="57" y="89"/>
                    <a:pt x="70" y="56"/>
                    <a:pt x="84" y="20"/>
                  </a:cubicBezTo>
                  <a:cubicBezTo>
                    <a:pt x="97" y="-17"/>
                    <a:pt x="111" y="-2"/>
                    <a:pt x="125" y="65"/>
                  </a:cubicBezTo>
                  <a:cubicBezTo>
                    <a:pt x="138" y="133"/>
                    <a:pt x="125" y="199"/>
                    <a:pt x="85" y="265"/>
                  </a:cubicBezTo>
                  <a:cubicBezTo>
                    <a:pt x="45" y="331"/>
                    <a:pt x="19" y="340"/>
                    <a:pt x="8" y="291"/>
                  </a:cubicBezTo>
                  <a:cubicBezTo>
                    <a:pt x="-3" y="242"/>
                    <a:pt x="-3" y="208"/>
                    <a:pt x="8" y="188"/>
                  </a:cubicBezTo>
                  <a:cubicBezTo>
                    <a:pt x="18" y="168"/>
                    <a:pt x="31" y="145"/>
                    <a:pt x="44" y="117"/>
                  </a:cubicBezTo>
                  <a:close/>
                </a:path>
              </a:pathLst>
            </a:custGeom>
            <a:grpFill/>
            <a:ln w="158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>
              <p:custDataLst>
                <p:tags r:id="rId2"/>
              </p:custDataLst>
            </p:nvPr>
          </p:nvSpPr>
          <p:spPr>
            <a:xfrm>
              <a:off x="8744" y="2774"/>
              <a:ext cx="277" cy="106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7" h="1061">
                  <a:moveTo>
                    <a:pt x="133" y="251"/>
                  </a:moveTo>
                  <a:cubicBezTo>
                    <a:pt x="159" y="254"/>
                    <a:pt x="189" y="263"/>
                    <a:pt x="220" y="277"/>
                  </a:cubicBezTo>
                  <a:cubicBezTo>
                    <a:pt x="252" y="292"/>
                    <a:pt x="271" y="320"/>
                    <a:pt x="276" y="361"/>
                  </a:cubicBezTo>
                  <a:cubicBezTo>
                    <a:pt x="281" y="402"/>
                    <a:pt x="265" y="412"/>
                    <a:pt x="227" y="390"/>
                  </a:cubicBezTo>
                  <a:cubicBezTo>
                    <a:pt x="190" y="369"/>
                    <a:pt x="158" y="334"/>
                    <a:pt x="133" y="286"/>
                  </a:cubicBezTo>
                  <a:lnTo>
                    <a:pt x="133" y="697"/>
                  </a:lnTo>
                  <a:cubicBezTo>
                    <a:pt x="133" y="785"/>
                    <a:pt x="125" y="877"/>
                    <a:pt x="109" y="972"/>
                  </a:cubicBezTo>
                  <a:cubicBezTo>
                    <a:pt x="93" y="1067"/>
                    <a:pt x="69" y="1086"/>
                    <a:pt x="35" y="1028"/>
                  </a:cubicBezTo>
                  <a:cubicBezTo>
                    <a:pt x="1" y="970"/>
                    <a:pt x="-8" y="921"/>
                    <a:pt x="7" y="881"/>
                  </a:cubicBezTo>
                  <a:cubicBezTo>
                    <a:pt x="22" y="841"/>
                    <a:pt x="33" y="790"/>
                    <a:pt x="40" y="730"/>
                  </a:cubicBezTo>
                  <a:cubicBezTo>
                    <a:pt x="47" y="670"/>
                    <a:pt x="53" y="582"/>
                    <a:pt x="58" y="467"/>
                  </a:cubicBezTo>
                  <a:cubicBezTo>
                    <a:pt x="63" y="352"/>
                    <a:pt x="61" y="259"/>
                    <a:pt x="53" y="190"/>
                  </a:cubicBezTo>
                  <a:cubicBezTo>
                    <a:pt x="44" y="120"/>
                    <a:pt x="32" y="68"/>
                    <a:pt x="15" y="33"/>
                  </a:cubicBezTo>
                  <a:cubicBezTo>
                    <a:pt x="-2" y="-1"/>
                    <a:pt x="21" y="-9"/>
                    <a:pt x="84" y="10"/>
                  </a:cubicBezTo>
                  <a:cubicBezTo>
                    <a:pt x="147" y="29"/>
                    <a:pt x="170" y="51"/>
                    <a:pt x="155" y="76"/>
                  </a:cubicBezTo>
                  <a:cubicBezTo>
                    <a:pt x="140" y="102"/>
                    <a:pt x="133" y="160"/>
                    <a:pt x="133" y="251"/>
                  </a:cubicBezTo>
                  <a:close/>
                </a:path>
              </a:pathLst>
            </a:custGeom>
            <a:grpFill/>
            <a:ln w="158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105158" y="4930165"/>
            <a:ext cx="4086860" cy="1628775"/>
            <a:chOff x="7398" y="6649"/>
            <a:chExt cx="8008" cy="1384"/>
          </a:xfrm>
        </p:grpSpPr>
        <p:sp>
          <p:nvSpPr>
            <p:cNvPr id="50" name="云形标注 49"/>
            <p:cNvSpPr/>
            <p:nvPr/>
          </p:nvSpPr>
          <p:spPr>
            <a:xfrm>
              <a:off x="8913" y="6649"/>
              <a:ext cx="6269" cy="1384"/>
            </a:xfrm>
            <a:prstGeom prst="cloudCallout">
              <a:avLst>
                <a:gd name="adj1" fmla="val 50039"/>
                <a:gd name="adj2" fmla="val 69415"/>
              </a:avLst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398" y="6916"/>
              <a:ext cx="8008" cy="63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914400" algn="just" fontAlgn="auto">
                <a:lnSpc>
                  <a:spcPct val="130000"/>
                </a:lnSpc>
                <a:extLst>
                  <a:ext uri="{35155182-B16C-46BC-9424-99874614C6A1}">
                    <wpsdc:indentchars xmlns="" xmlns:wpsdc="http://www.wps.cn/officeDocument/2017/drawingmlCustomData" val="200" checksum="797548545"/>
                  </a:ext>
                </a:extLst>
              </a:pP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</a:rPr>
                <a:t>你最怕什么</a:t>
              </a:r>
              <a:r>
                <a:rPr lang="en-US" altLang="zh-CN" sz="3600">
                  <a:latin typeface="楷体" panose="02010609060101010101" charset="-122"/>
                  <a:ea typeface="楷体" panose="02010609060101010101" charset="-122"/>
                </a:rPr>
                <a:t>?</a:t>
              </a:r>
            </a:p>
            <a:p>
              <a:pPr indent="914400" algn="just" fontAlgn="auto">
                <a:lnSpc>
                  <a:spcPct val="130000"/>
                </a:lnSpc>
                <a:extLst>
                  <a:ext uri="{35155182-B16C-46BC-9424-99874614C6A1}">
                    <wpsdc:indentchars xmlns="" xmlns:wpsdc="http://www.wps.cn/officeDocument/2017/drawingmlCustomData" val="200" checksum="797548545"/>
                  </a:ext>
                </a:extLst>
              </a:pPr>
              <a:endParaRPr lang="en-US" altLang="zh-CN" sz="36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640" y="549910"/>
            <a:ext cx="2062480" cy="704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94385" y="1397195"/>
            <a:ext cx="1442085" cy="1802130"/>
            <a:chOff x="2300" y="5719"/>
            <a:chExt cx="2271" cy="2838"/>
          </a:xfrm>
        </p:grpSpPr>
        <p:grpSp>
          <p:nvGrpSpPr>
            <p:cNvPr id="8" name="组合 7"/>
            <p:cNvGrpSpPr/>
            <p:nvPr/>
          </p:nvGrpSpPr>
          <p:grpSpPr>
            <a:xfrm>
              <a:off x="2300" y="5719"/>
              <a:ext cx="2271" cy="2838"/>
              <a:chOff x="11855" y="3687"/>
              <a:chExt cx="3238" cy="3613"/>
            </a:xfrm>
          </p:grpSpPr>
          <p:sp>
            <p:nvSpPr>
              <p:cNvPr id="9" name="圆角矩形 8"/>
              <p:cNvSpPr/>
              <p:nvPr>
                <p:custDataLst>
                  <p:tags r:id="rId1"/>
                </p:custDataLst>
              </p:nvPr>
            </p:nvSpPr>
            <p:spPr>
              <a:xfrm>
                <a:off x="11855" y="3687"/>
                <a:ext cx="3238" cy="3474"/>
              </a:xfrm>
              <a:prstGeom prst="roundRect">
                <a:avLst/>
              </a:prstGeom>
              <a:solidFill>
                <a:schemeClr val="bg1"/>
              </a:solidFill>
              <a:ln w="41275" cmpd="sng">
                <a:solidFill>
                  <a:srgbClr val="C0000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        </a:t>
                </a:r>
              </a:p>
            </p:txBody>
          </p:sp>
          <p:sp>
            <p:nvSpPr>
              <p:cNvPr id="10" name="文本框 9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2004" y="4402"/>
                <a:ext cx="2767" cy="28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攻</a:t>
                </a:r>
                <a:r>
                  <a:rPr lang="en-US" altLang="zh-CN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         </a:t>
                </a: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821" y="5859"/>
              <a:ext cx="1524" cy="69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en-US" altLang="en-US" sz="2400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ɡ</a:t>
              </a:r>
              <a:r>
                <a:rPr lang="en-US" altLang="en-US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ō</a:t>
              </a:r>
              <a:r>
                <a:rPr lang="en-US" altLang="zh-CN" sz="2400" b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n</a:t>
              </a:r>
              <a:r>
                <a:rPr lang="en-US" altLang="en-US" sz="2400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ɡ</a:t>
              </a:r>
              <a:endParaRPr lang="en-US" altLang="en-US" sz="2400" b="1">
                <a:latin typeface="汉语拼音" panose="020B0604020202020204" charset="0"/>
                <a:ea typeface="Aa楷书拼音" panose="02010600010101010101" charset="-122"/>
                <a:cs typeface="汉语拼音" panose="020B0604020202020204" charset="0"/>
              </a:endParaRPr>
            </a:p>
            <a:p>
              <a:endParaRPr lang="en-US" altLang="en-US" sz="2400" b="1">
                <a:latin typeface="汉语拼音" panose="020B0604020202020204" charset="0"/>
                <a:ea typeface="Aa楷书拼音" panose="02010600010101010101" charset="-122"/>
                <a:cs typeface="汉语拼音" panose="020B0604020202020204" charset="0"/>
              </a:endParaRPr>
            </a:p>
          </p:txBody>
        </p:sp>
      </p:grpSp>
      <p:pic>
        <p:nvPicPr>
          <p:cNvPr id="21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3794" y="1397194"/>
            <a:ext cx="3403665" cy="1802131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文本框 26"/>
          <p:cNvSpPr txBox="1"/>
          <p:nvPr/>
        </p:nvSpPr>
        <p:spPr>
          <a:xfrm>
            <a:off x="5802555" y="2232220"/>
            <a:ext cx="5199380" cy="730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形声字，本意是进攻。</a:t>
            </a:r>
          </a:p>
        </p:txBody>
      </p:sp>
      <p:pic>
        <p:nvPicPr>
          <p:cNvPr id="23" name="F35B0BEE-F18A-47BB-8FCB-E00DA2F2635D-21" descr="C:/Users/86188/AppData/Local/Temp/wpp.qnjJhZwp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8017" y="1847430"/>
            <a:ext cx="1314450" cy="144653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401804" y="4603555"/>
            <a:ext cx="2136140" cy="768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63500" sx="102000" sy="102000" algn="ctr" rotWithShape="0">
              <a:schemeClr val="accent6">
                <a:lumMod val="60000"/>
                <a:lumOff val="40000"/>
                <a:alpha val="40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lvl="0" algn="ctr" defTabSz="685800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440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反文旁：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823459" y="4376226"/>
            <a:ext cx="4544476" cy="9271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60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故</a:t>
            </a:r>
            <a:r>
              <a:rPr lang="en-US" altLang="zh-CN" sz="60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60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放 数 收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2324" y="3395515"/>
            <a:ext cx="4796166" cy="779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9144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797548545"/>
                </a:ext>
              </a:extLst>
            </a:pPr>
            <a:r>
              <a:rPr lang="zh-CN" altLang="en-US" sz="4000" b="1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进攻</a:t>
            </a:r>
            <a:r>
              <a:rPr lang="en-US" altLang="zh-CN" sz="4000" b="1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000" b="1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攻打 攻击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4" grpId="1" animBg="1"/>
      <p:bldP spid="24" grpId="2" bldLvl="0" animBg="1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843915" y="1268095"/>
            <a:ext cx="4226560" cy="1370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生活中哪些东西喜欢“及时雨”？</a:t>
            </a:r>
          </a:p>
        </p:txBody>
      </p:sp>
      <p:pic>
        <p:nvPicPr>
          <p:cNvPr id="103" name="图片 102"/>
          <p:cNvPicPr/>
          <p:nvPr>
            <p:custDataLst>
              <p:tags r:id="rId2"/>
            </p:custDataLst>
          </p:nvPr>
        </p:nvPicPr>
        <p:blipFill>
          <a:blip r:embed="rId8"/>
          <a:srcRect l="45192" t="13583" r="4704"/>
          <a:stretch>
            <a:fillRect/>
          </a:stretch>
        </p:blipFill>
        <p:spPr>
          <a:xfrm>
            <a:off x="692785" y="2705735"/>
            <a:ext cx="2343150" cy="3001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>
            <p:custDataLst>
              <p:tags r:id="rId3"/>
            </p:custDataLst>
          </p:nvPr>
        </p:nvPicPr>
        <p:blipFill>
          <a:blip r:embed="rId9"/>
          <a:srcRect l="36204" t="23898" r="32630" b="13630"/>
          <a:stretch>
            <a:fillRect/>
          </a:stretch>
        </p:blipFill>
        <p:spPr>
          <a:xfrm>
            <a:off x="3776345" y="2705735"/>
            <a:ext cx="2321560" cy="3001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>
            <p:custDataLst>
              <p:tags r:id="rId4"/>
            </p:custDataLst>
          </p:nvPr>
        </p:nvPicPr>
        <p:blipFill>
          <a:blip r:embed="rId10"/>
          <a:srcRect t="13300" b="13467"/>
          <a:stretch>
            <a:fillRect/>
          </a:stretch>
        </p:blipFill>
        <p:spPr>
          <a:xfrm>
            <a:off x="7068185" y="2705735"/>
            <a:ext cx="4252595" cy="3001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918325" y="1201420"/>
            <a:ext cx="4293870" cy="1370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32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生活中哪些东西害怕“水来攻”？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14143" y="5707470"/>
            <a:ext cx="1198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禾苗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088378" y="5707470"/>
            <a:ext cx="690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火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918710" y="585470"/>
            <a:ext cx="2564130" cy="6159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69293" y="5718900"/>
            <a:ext cx="1198880" cy="70675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树苗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9" grpId="0"/>
      <p:bldP spid="9" grpId="1"/>
      <p:bldP spid="10" grpId="0"/>
      <p:bldP spid="10" grpId="1"/>
      <p:bldP spid="4" grpId="0"/>
      <p:bldP spid="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rcRect l="9330" r="52734"/>
          <a:stretch>
            <a:fillRect/>
          </a:stretch>
        </p:blipFill>
        <p:spPr>
          <a:xfrm>
            <a:off x="724535" y="989330"/>
            <a:ext cx="4604385" cy="4781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751193" y="1840320"/>
            <a:ext cx="264687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左右结构</a:t>
            </a:r>
          </a:p>
        </p:txBody>
      </p:sp>
      <p:sp>
        <p:nvSpPr>
          <p:cNvPr id="2" name="矩形 1"/>
          <p:cNvSpPr/>
          <p:nvPr/>
        </p:nvSpPr>
        <p:spPr>
          <a:xfrm>
            <a:off x="6718935" y="1282700"/>
            <a:ext cx="840740" cy="1609725"/>
          </a:xfrm>
          <a:prstGeom prst="rect">
            <a:avLst/>
          </a:prstGeom>
          <a:solidFill>
            <a:srgbClr val="588E3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59675" y="1282700"/>
            <a:ext cx="840740" cy="16097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4" name="图片 103"/>
          <p:cNvPicPr/>
          <p:nvPr/>
        </p:nvPicPr>
        <p:blipFill>
          <a:blip r:embed="rId6"/>
          <a:srcRect l="36204" t="23898" r="32630" b="26314"/>
          <a:stretch>
            <a:fillRect/>
          </a:stretch>
        </p:blipFill>
        <p:spPr>
          <a:xfrm>
            <a:off x="6821170" y="3170555"/>
            <a:ext cx="1424305" cy="12312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7"/>
          <a:srcRect t="13300" b="13467"/>
          <a:stretch>
            <a:fillRect/>
          </a:stretch>
        </p:blipFill>
        <p:spPr>
          <a:xfrm>
            <a:off x="6821170" y="4679950"/>
            <a:ext cx="1424305" cy="1316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892798" y="3432900"/>
            <a:ext cx="1415772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禾苗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92798" y="5064215"/>
            <a:ext cx="80021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火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204732" y="2635885"/>
            <a:ext cx="4834867" cy="2105025"/>
            <a:chOff x="-775" y="2563"/>
            <a:chExt cx="8226" cy="3315"/>
          </a:xfrm>
        </p:grpSpPr>
        <p:sp>
          <p:nvSpPr>
            <p:cNvPr id="10" name="圆角矩形 9"/>
            <p:cNvSpPr/>
            <p:nvPr>
              <p:custDataLst>
                <p:tags r:id="rId2"/>
              </p:custDataLst>
            </p:nvPr>
          </p:nvSpPr>
          <p:spPr>
            <a:xfrm>
              <a:off x="-775" y="3057"/>
              <a:ext cx="7130" cy="2821"/>
            </a:xfrm>
            <a:prstGeom prst="roundRect">
              <a:avLst/>
            </a:prstGeom>
            <a:solidFill>
              <a:schemeClr val="bg1"/>
            </a:solidFill>
            <a:ln w="53975">
              <a:solidFill>
                <a:schemeClr val="accent3">
                  <a:alpha val="91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3"/>
              </p:custDataLst>
            </p:nvPr>
          </p:nvSpPr>
          <p:spPr>
            <a:xfrm>
              <a:off x="-775" y="2563"/>
              <a:ext cx="8226" cy="2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chemeClr val="tx1"/>
                  </a:solidFill>
                </a:rPr>
                <a:t>谜底：</a:t>
              </a:r>
              <a:r>
                <a:rPr lang="zh-CN" altLang="en-US" sz="11500" dirty="0">
                  <a:solidFill>
                    <a:srgbClr val="C00000"/>
                  </a:solidFill>
                </a:rPr>
                <a:t>秋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236085" y="478155"/>
            <a:ext cx="2693035" cy="647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2" grpId="0" bldLvl="0" animBg="1"/>
      <p:bldP spid="2" grpId="1" animBg="1"/>
      <p:bldP spid="2" grpId="2" animBg="1"/>
      <p:bldP spid="3" grpId="0" bldLvl="0" animBg="1"/>
      <p:bldP spid="3" grpId="1" animBg="1"/>
      <p:bldP spid="3" grpId="2" animBg="1"/>
      <p:bldP spid="4" grpId="0"/>
      <p:bldP spid="4" grpId="1"/>
      <p:bldP spid="4" grpId="2"/>
      <p:bldP spid="7" grpId="0"/>
      <p:bldP spid="7" grpId="1"/>
      <p:bldP spid="7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349d0b71-0337-47ae-ba52-a1b3892efc5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-310198" y="-254000"/>
            <a:ext cx="12812395" cy="7112000"/>
          </a:xfrm>
          <a:prstGeom prst="rect">
            <a:avLst/>
          </a:prstGeom>
        </p:spPr>
      </p:pic>
      <p:grpSp>
        <p:nvGrpSpPr>
          <p:cNvPr id="28" name="组合 27"/>
          <p:cNvGrpSpPr/>
          <p:nvPr>
            <p:custDataLst>
              <p:tags r:id="rId3"/>
            </p:custDataLst>
          </p:nvPr>
        </p:nvGrpSpPr>
        <p:grpSpPr>
          <a:xfrm>
            <a:off x="1066165" y="1344930"/>
            <a:ext cx="9973945" cy="4726305"/>
            <a:chOff x="2337" y="2258"/>
            <a:chExt cx="14529" cy="7204"/>
          </a:xfrm>
        </p:grpSpPr>
        <p:sp>
          <p:nvSpPr>
            <p:cNvPr id="27" name="任意多边形 26"/>
            <p:cNvSpPr/>
            <p:nvPr>
              <p:custDataLst>
                <p:tags r:id="rId15"/>
              </p:custDataLst>
            </p:nvPr>
          </p:nvSpPr>
          <p:spPr>
            <a:xfrm>
              <a:off x="2694" y="2378"/>
              <a:ext cx="14173" cy="7084"/>
            </a:xfrm>
            <a:custGeom>
              <a:avLst/>
              <a:gdLst>
                <a:gd name="adj" fmla="val 50000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173" h="7084">
                  <a:moveTo>
                    <a:pt x="2123" y="0"/>
                  </a:moveTo>
                  <a:lnTo>
                    <a:pt x="12663" y="0"/>
                  </a:lnTo>
                  <a:cubicBezTo>
                    <a:pt x="13497" y="0"/>
                    <a:pt x="14173" y="676"/>
                    <a:pt x="14173" y="1510"/>
                  </a:cubicBezTo>
                  <a:cubicBezTo>
                    <a:pt x="14173" y="2292"/>
                    <a:pt x="13579" y="2935"/>
                    <a:pt x="12817" y="3012"/>
                  </a:cubicBezTo>
                  <a:lnTo>
                    <a:pt x="12816" y="3012"/>
                  </a:lnTo>
                  <a:lnTo>
                    <a:pt x="12824" y="3021"/>
                  </a:lnTo>
                  <a:cubicBezTo>
                    <a:pt x="13216" y="3452"/>
                    <a:pt x="13455" y="4026"/>
                    <a:pt x="13455" y="4655"/>
                  </a:cubicBezTo>
                  <a:cubicBezTo>
                    <a:pt x="13455" y="5996"/>
                    <a:pt x="12367" y="7084"/>
                    <a:pt x="11026" y="7084"/>
                  </a:cubicBezTo>
                  <a:lnTo>
                    <a:pt x="6034" y="7084"/>
                  </a:lnTo>
                  <a:cubicBezTo>
                    <a:pt x="5279" y="7084"/>
                    <a:pt x="4604" y="6740"/>
                    <a:pt x="4159" y="6200"/>
                  </a:cubicBezTo>
                  <a:lnTo>
                    <a:pt x="4136" y="6171"/>
                  </a:lnTo>
                  <a:lnTo>
                    <a:pt x="1318" y="6171"/>
                  </a:lnTo>
                  <a:cubicBezTo>
                    <a:pt x="590" y="6171"/>
                    <a:pt x="0" y="5581"/>
                    <a:pt x="0" y="4853"/>
                  </a:cubicBezTo>
                  <a:cubicBezTo>
                    <a:pt x="0" y="4125"/>
                    <a:pt x="590" y="3535"/>
                    <a:pt x="1318" y="3535"/>
                  </a:cubicBezTo>
                  <a:lnTo>
                    <a:pt x="3877" y="3535"/>
                  </a:lnTo>
                  <a:lnTo>
                    <a:pt x="3897" y="3496"/>
                  </a:lnTo>
                  <a:cubicBezTo>
                    <a:pt x="3991" y="3324"/>
                    <a:pt x="4104" y="3165"/>
                    <a:pt x="4235" y="3021"/>
                  </a:cubicBezTo>
                  <a:lnTo>
                    <a:pt x="4236" y="3020"/>
                  </a:lnTo>
                  <a:lnTo>
                    <a:pt x="2123" y="3020"/>
                  </a:lnTo>
                  <a:cubicBezTo>
                    <a:pt x="1289" y="3020"/>
                    <a:pt x="613" y="2344"/>
                    <a:pt x="613" y="1510"/>
                  </a:cubicBezTo>
                  <a:cubicBezTo>
                    <a:pt x="613" y="676"/>
                    <a:pt x="1289" y="0"/>
                    <a:pt x="2123" y="0"/>
                  </a:cubicBezTo>
                  <a:close/>
                </a:path>
              </a:pathLst>
            </a:custGeom>
            <a:blipFill rotWithShape="1">
              <a:blip r:embed="rId2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>
              <p:custDataLst>
                <p:tags r:id="rId16"/>
              </p:custDataLst>
            </p:nvPr>
          </p:nvSpPr>
          <p:spPr>
            <a:xfrm>
              <a:off x="2337" y="2258"/>
              <a:ext cx="14173" cy="7084"/>
            </a:xfrm>
            <a:custGeom>
              <a:avLst/>
              <a:gdLst>
                <a:gd name="adj" fmla="val 50000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173" h="7084">
                  <a:moveTo>
                    <a:pt x="2123" y="0"/>
                  </a:moveTo>
                  <a:lnTo>
                    <a:pt x="12663" y="0"/>
                  </a:lnTo>
                  <a:cubicBezTo>
                    <a:pt x="13497" y="0"/>
                    <a:pt x="14173" y="676"/>
                    <a:pt x="14173" y="1510"/>
                  </a:cubicBezTo>
                  <a:cubicBezTo>
                    <a:pt x="14173" y="2292"/>
                    <a:pt x="13579" y="2935"/>
                    <a:pt x="12817" y="3012"/>
                  </a:cubicBezTo>
                  <a:lnTo>
                    <a:pt x="12816" y="3012"/>
                  </a:lnTo>
                  <a:lnTo>
                    <a:pt x="12824" y="3021"/>
                  </a:lnTo>
                  <a:cubicBezTo>
                    <a:pt x="13216" y="3452"/>
                    <a:pt x="13455" y="4026"/>
                    <a:pt x="13455" y="4655"/>
                  </a:cubicBezTo>
                  <a:cubicBezTo>
                    <a:pt x="13455" y="5996"/>
                    <a:pt x="12367" y="7084"/>
                    <a:pt x="11026" y="7084"/>
                  </a:cubicBezTo>
                  <a:lnTo>
                    <a:pt x="6034" y="7084"/>
                  </a:lnTo>
                  <a:cubicBezTo>
                    <a:pt x="5279" y="7084"/>
                    <a:pt x="4604" y="6740"/>
                    <a:pt x="4159" y="6200"/>
                  </a:cubicBezTo>
                  <a:lnTo>
                    <a:pt x="4136" y="6171"/>
                  </a:lnTo>
                  <a:lnTo>
                    <a:pt x="1318" y="6171"/>
                  </a:lnTo>
                  <a:cubicBezTo>
                    <a:pt x="590" y="6171"/>
                    <a:pt x="0" y="5581"/>
                    <a:pt x="0" y="4853"/>
                  </a:cubicBezTo>
                  <a:cubicBezTo>
                    <a:pt x="0" y="4125"/>
                    <a:pt x="590" y="3535"/>
                    <a:pt x="1318" y="3535"/>
                  </a:cubicBezTo>
                  <a:lnTo>
                    <a:pt x="3877" y="3535"/>
                  </a:lnTo>
                  <a:lnTo>
                    <a:pt x="3897" y="3496"/>
                  </a:lnTo>
                  <a:cubicBezTo>
                    <a:pt x="3991" y="3324"/>
                    <a:pt x="4104" y="3165"/>
                    <a:pt x="4235" y="3021"/>
                  </a:cubicBezTo>
                  <a:lnTo>
                    <a:pt x="4236" y="3020"/>
                  </a:lnTo>
                  <a:lnTo>
                    <a:pt x="2123" y="3020"/>
                  </a:lnTo>
                  <a:cubicBezTo>
                    <a:pt x="1289" y="3020"/>
                    <a:pt x="613" y="2344"/>
                    <a:pt x="613" y="1510"/>
                  </a:cubicBezTo>
                  <a:cubicBezTo>
                    <a:pt x="613" y="676"/>
                    <a:pt x="1289" y="0"/>
                    <a:pt x="2123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95780" y="2204720"/>
            <a:ext cx="7352665" cy="3214370"/>
            <a:chOff x="2828" y="3472"/>
            <a:chExt cx="11579" cy="5062"/>
          </a:xfrm>
        </p:grpSpPr>
        <p:sp>
          <p:nvSpPr>
            <p:cNvPr id="50" name="任意多边形 49"/>
            <p:cNvSpPr/>
            <p:nvPr>
              <p:custDataLst>
                <p:tags r:id="rId11"/>
              </p:custDataLst>
            </p:nvPr>
          </p:nvSpPr>
          <p:spPr>
            <a:xfrm>
              <a:off x="2828" y="3532"/>
              <a:ext cx="5879" cy="3311"/>
            </a:xfrm>
            <a:custGeom>
              <a:avLst/>
              <a:gdLst>
                <a:gd name="connisteX0" fmla="*/ 0 w 4355830"/>
                <a:gd name="connsiteY0" fmla="*/ 172912 h 2094652"/>
                <a:gd name="connisteX1" fmla="*/ 3810000 w 4355830"/>
                <a:gd name="connsiteY1" fmla="*/ 147512 h 2094652"/>
                <a:gd name="connisteX2" fmla="*/ 3784600 w 4355830"/>
                <a:gd name="connsiteY2" fmla="*/ 1811212 h 2094652"/>
                <a:gd name="connisteX3" fmla="*/ 152400 w 4355830"/>
                <a:gd name="connsiteY3" fmla="*/ 2090612 h 2094652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</a:cxnLst>
              <a:rect l="l" t="t" r="r" b="b"/>
              <a:pathLst>
                <a:path w="4355830" h="2094653">
                  <a:moveTo>
                    <a:pt x="0" y="172913"/>
                  </a:moveTo>
                  <a:cubicBezTo>
                    <a:pt x="762635" y="134813"/>
                    <a:pt x="3053080" y="-180147"/>
                    <a:pt x="3810000" y="147513"/>
                  </a:cubicBezTo>
                  <a:cubicBezTo>
                    <a:pt x="4566920" y="475173"/>
                    <a:pt x="4516120" y="1422593"/>
                    <a:pt x="3784600" y="1811213"/>
                  </a:cubicBezTo>
                  <a:cubicBezTo>
                    <a:pt x="3053080" y="2199833"/>
                    <a:pt x="878205" y="2067753"/>
                    <a:pt x="152400" y="2090613"/>
                  </a:cubicBezTo>
                </a:path>
              </a:pathLst>
            </a:custGeom>
            <a:noFill/>
            <a:ln w="1270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>
              <p:custDataLst>
                <p:tags r:id="rId12"/>
              </p:custDataLst>
            </p:nvPr>
          </p:nvSpPr>
          <p:spPr>
            <a:xfrm>
              <a:off x="6667" y="3472"/>
              <a:ext cx="7740" cy="60"/>
            </a:xfrm>
            <a:custGeom>
              <a:avLst/>
              <a:gdLst>
                <a:gd name="connisteX0" fmla="*/ 0 w 4914900"/>
                <a:gd name="connsiteY0" fmla="*/ 38100 h 38100"/>
                <a:gd name="connisteX1" fmla="*/ 4914900 w 4914900"/>
                <a:gd name="connsiteY1" fmla="*/ 0 h 381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4914900" h="38100">
                  <a:moveTo>
                    <a:pt x="0" y="38100"/>
                  </a:moveTo>
                  <a:cubicBezTo>
                    <a:pt x="1638300" y="25400"/>
                    <a:pt x="3276600" y="12700"/>
                    <a:pt x="4914900" y="0"/>
                  </a:cubicBezTo>
                </a:path>
              </a:pathLst>
            </a:custGeom>
            <a:noFill/>
            <a:ln w="1270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>
              <p:custDataLst>
                <p:tags r:id="rId13"/>
              </p:custDataLst>
            </p:nvPr>
          </p:nvSpPr>
          <p:spPr>
            <a:xfrm rot="20820000" flipV="1">
              <a:off x="7566" y="6175"/>
              <a:ext cx="3231" cy="120"/>
            </a:xfrm>
            <a:custGeom>
              <a:avLst/>
              <a:gdLst>
                <a:gd name="connisteX0" fmla="*/ 0 w 2082800"/>
                <a:gd name="connsiteY0" fmla="*/ 25400 h 25400"/>
                <a:gd name="connisteX1" fmla="*/ 2082800 w 2082800"/>
                <a:gd name="connsiteY1" fmla="*/ 0 h 254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</a:cxnLst>
              <a:rect l="l" t="t" r="r" b="b"/>
              <a:pathLst>
                <a:path w="2082800" h="25400">
                  <a:moveTo>
                    <a:pt x="0" y="25400"/>
                  </a:moveTo>
                  <a:cubicBezTo>
                    <a:pt x="694055" y="17145"/>
                    <a:pt x="1388745" y="8255"/>
                    <a:pt x="2082800" y="0"/>
                  </a:cubicBezTo>
                </a:path>
              </a:pathLst>
            </a:custGeom>
            <a:noFill/>
            <a:ln w="1270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>
              <p:custDataLst>
                <p:tags r:id="rId14"/>
              </p:custDataLst>
            </p:nvPr>
          </p:nvSpPr>
          <p:spPr>
            <a:xfrm>
              <a:off x="9739" y="3532"/>
              <a:ext cx="3826" cy="5002"/>
            </a:xfrm>
            <a:custGeom>
              <a:avLst/>
              <a:gdLst>
                <a:gd name="connisteX0" fmla="*/ 195724 w 2392824"/>
                <a:gd name="connsiteY0" fmla="*/ 0 h 2630583"/>
                <a:gd name="connisteX1" fmla="*/ 208424 w 2392824"/>
                <a:gd name="connsiteY1" fmla="*/ 2324100 h 2630583"/>
                <a:gd name="connisteX2" fmla="*/ 2392824 w 2392824"/>
                <a:gd name="connsiteY2" fmla="*/ 2552700 h 2630583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2392825" h="2630583">
                  <a:moveTo>
                    <a:pt x="195725" y="0"/>
                  </a:moveTo>
                  <a:cubicBezTo>
                    <a:pt x="154450" y="460375"/>
                    <a:pt x="-230995" y="1813560"/>
                    <a:pt x="208425" y="2324100"/>
                  </a:cubicBezTo>
                  <a:cubicBezTo>
                    <a:pt x="647845" y="2834640"/>
                    <a:pt x="1955945" y="2553335"/>
                    <a:pt x="2392825" y="2552700"/>
                  </a:cubicBezTo>
                </a:path>
              </a:pathLst>
            </a:custGeom>
            <a:noFill/>
            <a:ln w="1270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7" name="图片 7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/>
          <a:srcRect t="134" b="134"/>
          <a:stretch>
            <a:fillRect/>
          </a:stretch>
        </p:blipFill>
        <p:spPr>
          <a:xfrm>
            <a:off x="8442325" y="5018405"/>
            <a:ext cx="1814830" cy="117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100445" y="2364105"/>
            <a:ext cx="2330450" cy="2654300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23">
            <a:grayscl/>
          </a:blip>
          <a:stretch>
            <a:fillRect/>
          </a:stretch>
        </p:blipFill>
        <p:spPr>
          <a:xfrm>
            <a:off x="1224915" y="765810"/>
            <a:ext cx="1892300" cy="2273300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24">
            <a:grayscl/>
          </a:blip>
          <a:srcRect/>
          <a:stretch>
            <a:fillRect/>
          </a:stretch>
        </p:blipFill>
        <p:spPr>
          <a:xfrm>
            <a:off x="9117330" y="1096010"/>
            <a:ext cx="1727200" cy="2038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100330" y="4852035"/>
            <a:ext cx="1501140" cy="1907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393825" y="3039110"/>
            <a:ext cx="1860550" cy="2498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224915" y="765810"/>
            <a:ext cx="1892300" cy="2273300"/>
          </a:xfrm>
          <a:prstGeom prst="rect">
            <a:avLst/>
          </a:prstGeom>
        </p:spPr>
      </p:pic>
      <p:pic>
        <p:nvPicPr>
          <p:cNvPr id="7" name="按钮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11476990" y="-596265"/>
            <a:ext cx="715010" cy="5962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407025" y="355600"/>
            <a:ext cx="5977890" cy="1048385"/>
          </a:xfrm>
          <a:prstGeom prst="rect">
            <a:avLst/>
          </a:prstGeom>
        </p:spPr>
      </p:pic>
      <p:grpSp>
        <p:nvGrpSpPr>
          <p:cNvPr id="104" name="组合 103"/>
          <p:cNvGrpSpPr/>
          <p:nvPr/>
        </p:nvGrpSpPr>
        <p:grpSpPr>
          <a:xfrm>
            <a:off x="3254375" y="3931285"/>
            <a:ext cx="627380" cy="647700"/>
            <a:chOff x="2087" y="-3480"/>
            <a:chExt cx="1240" cy="1280"/>
          </a:xfrm>
        </p:grpSpPr>
        <p:sp>
          <p:nvSpPr>
            <p:cNvPr id="102" name="泪滴形 101"/>
            <p:cNvSpPr/>
            <p:nvPr/>
          </p:nvSpPr>
          <p:spPr>
            <a:xfrm rot="8040000">
              <a:off x="2067" y="-3460"/>
              <a:ext cx="1280" cy="1240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2355" y="-3192"/>
              <a:ext cx="704" cy="7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65555" y="658495"/>
            <a:ext cx="10043160" cy="5259070"/>
            <a:chOff x="1587" y="1186"/>
            <a:chExt cx="15816" cy="828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7668" y="2961"/>
              <a:ext cx="9735" cy="3510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1587" y="1186"/>
              <a:ext cx="6532" cy="8282"/>
              <a:chOff x="1587" y="1186"/>
              <a:chExt cx="6532" cy="8282"/>
            </a:xfrm>
          </p:grpSpPr>
          <p:grpSp>
            <p:nvGrpSpPr>
              <p:cNvPr id="94" name="组合 93"/>
              <p:cNvGrpSpPr/>
              <p:nvPr>
                <p:custDataLst>
                  <p:tags r:id="rId8"/>
                </p:custDataLst>
              </p:nvPr>
            </p:nvGrpSpPr>
            <p:grpSpPr>
              <a:xfrm>
                <a:off x="1587" y="1186"/>
                <a:ext cx="6533" cy="8283"/>
                <a:chOff x="10048" y="3698"/>
                <a:chExt cx="3348" cy="4245"/>
              </a:xfrm>
            </p:grpSpPr>
            <p:pic>
              <p:nvPicPr>
                <p:cNvPr id="68" name="图片 67"/>
                <p:cNvPicPr>
                  <a:picLocks noChangeAspect="1"/>
                </p:cNvPicPr>
                <p:nvPr>
                  <p:custDataLst>
                    <p:tags r:id="rId9"/>
                  </p:custDataLst>
                </p:nvPr>
              </p:nvPicPr>
              <p:blipFill>
                <a:blip r:embed="rId30"/>
                <a:srcRect t="388" b="388"/>
                <a:stretch>
                  <a:fillRect/>
                </a:stretch>
              </p:blipFill>
              <p:spPr>
                <a:xfrm>
                  <a:off x="10048" y="3698"/>
                  <a:ext cx="3348" cy="3322"/>
                </a:xfrm>
                <a:prstGeom prst="rect">
                  <a:avLst/>
                </a:prstGeom>
              </p:spPr>
            </p:pic>
            <p:pic>
              <p:nvPicPr>
                <p:cNvPr id="69" name="F35B0BEE-F18A-47BB-8FCB-E00DA2F2635D-20" descr="C:/Users/86188/AppData/Local/Temp/wpp.nLYXDwwpp"/>
                <p:cNvPicPr>
                  <a:picLocks noChangeAspect="1"/>
                </p:cNvPicPr>
                <p:nvPr userDrawn="1">
                  <p:custDataLst>
                    <p:tags r:id="rId10"/>
                  </p:custDataLst>
                </p:nvPr>
              </p:nvPicPr>
              <p:blipFill>
                <a:blip r:embed="rId31"/>
                <a:stretch>
                  <a:fillRect/>
                </a:stretch>
              </p:blipFill>
              <p:spPr>
                <a:xfrm flipH="1">
                  <a:off x="10511" y="7056"/>
                  <a:ext cx="2715" cy="887"/>
                </a:xfrm>
                <a:prstGeom prst="rect">
                  <a:avLst/>
                </a:prstGeom>
              </p:spPr>
            </p:pic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3314" y="7641"/>
                <a:ext cx="4178" cy="1590"/>
              </a:xfrm>
              <a:prstGeom prst="rect">
                <a:avLst/>
              </a:prstGeom>
            </p:spPr>
          </p:pic>
        </p:grpSp>
      </p:grpSp>
      <p:pic>
        <p:nvPicPr>
          <p:cNvPr id="11" name="图片 10" descr="图片6-removebg-preview (1)"/>
          <p:cNvPicPr>
            <a:picLocks noChangeAspect="1"/>
          </p:cNvPicPr>
          <p:nvPr/>
        </p:nvPicPr>
        <p:blipFill>
          <a:blip r:embed="rId33"/>
          <a:srcRect l="31797" t="4251" r="32066"/>
          <a:stretch>
            <a:fillRect/>
          </a:stretch>
        </p:blipFill>
        <p:spPr>
          <a:xfrm flipH="1">
            <a:off x="10352405" y="3916045"/>
            <a:ext cx="2057400" cy="3240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99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0.00203125 0.0459259 " pathEditMode="relative" ptsTypes="">
                                      <p:cBhvr>
                                        <p:cTn id="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0272 1.69123e-05 C 0.0362382 -0.00207035 0.0783867 0.0063781 0.10647 -0.0223466 C 0.134554 -0.0510713 0.153916 -0.0894371 0.160446 -0.143508 C 0.166976 -0.197577 0.157524 -0.255324 0.139029 -0.292598 C 0.120535 -0.32987 0.103594 -0.326888 0.0679751 -0.32987 C 0.0323567 -0.332852 -0.0190617 -0.312774 -0.0390628 -0.307506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0" y="-1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208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26540" y="1507808"/>
            <a:ext cx="9138920" cy="4490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什么绿？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禾苗绿。禾苗喜欢及时雨。</a:t>
            </a:r>
          </a:p>
          <a:p>
            <a:pPr algn="ctr">
              <a:lnSpc>
                <a:spcPct val="130000"/>
              </a:lnSpc>
            </a:pPr>
            <a:r>
              <a:rPr lang="zh-CN" altLang="en-US" sz="44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什么红？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火苗红。火苗最怕水来攻。</a:t>
            </a:r>
          </a:p>
          <a:p>
            <a:pPr algn="ctr">
              <a:lnSpc>
                <a:spcPct val="130000"/>
              </a:lnSpc>
            </a:pPr>
            <a:r>
              <a:rPr lang="zh-CN" altLang="en-US" sz="44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左边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“禾”，</a:t>
            </a:r>
            <a:r>
              <a:rPr lang="zh-CN" altLang="en-US" sz="44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右边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“火”，</a:t>
            </a:r>
            <a:endParaRPr lang="en-US" altLang="zh-CN" sz="4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44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“</a:t>
            </a:r>
            <a:r>
              <a:rPr lang="zh-CN" altLang="en-US" sz="4400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禾”“火”相遇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就是“秋”，</a:t>
            </a:r>
            <a:endParaRPr lang="en-US" altLang="zh-CN" sz="4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秋天最会起凉风，起凉风。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6160" y="641350"/>
            <a:ext cx="2805430" cy="771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17490" y="744220"/>
            <a:ext cx="4020820" cy="9220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5400"/>
              <a:t>1.</a:t>
            </a:r>
            <a:r>
              <a:rPr lang="zh-CN" altLang="en-US" sz="5400"/>
              <a:t>确定结构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17490" y="1857375"/>
            <a:ext cx="4020820" cy="9220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5400" dirty="0"/>
              <a:t>2.</a:t>
            </a:r>
            <a:r>
              <a:rPr lang="zh-CN" altLang="en-US" sz="5400" dirty="0"/>
              <a:t>推测部件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17490" y="2967990"/>
            <a:ext cx="4020820" cy="9220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5400" dirty="0"/>
              <a:t>3.</a:t>
            </a:r>
            <a:r>
              <a:rPr lang="zh-CN" altLang="en-US" sz="5400" dirty="0"/>
              <a:t>组合部件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17490" y="4075430"/>
            <a:ext cx="4020820" cy="9220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5400" dirty="0"/>
              <a:t>4.</a:t>
            </a:r>
            <a:r>
              <a:rPr lang="zh-CN" altLang="en-US" sz="5400" dirty="0"/>
              <a:t>确定谜底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17490" y="5186045"/>
            <a:ext cx="4020820" cy="9220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5400" dirty="0"/>
              <a:t>5.</a:t>
            </a:r>
            <a:r>
              <a:rPr lang="zh-CN" altLang="en-US" sz="5400" dirty="0"/>
              <a:t>再读验证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34135" y="2956560"/>
            <a:ext cx="2285365" cy="11988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/>
              <a:t>回顾过程</a:t>
            </a:r>
          </a:p>
          <a:p>
            <a:r>
              <a:rPr lang="zh-CN" altLang="en-US" sz="3600" b="1" dirty="0"/>
              <a:t>总结方法</a:t>
            </a:r>
          </a:p>
        </p:txBody>
      </p:sp>
      <p:sp>
        <p:nvSpPr>
          <p:cNvPr id="8" name="右箭头 7"/>
          <p:cNvSpPr/>
          <p:nvPr/>
        </p:nvSpPr>
        <p:spPr>
          <a:xfrm>
            <a:off x="3800475" y="3383915"/>
            <a:ext cx="1336675" cy="3448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/>
      <p:bldP spid="3" grpId="0" bldLvl="0" animBg="1"/>
      <p:bldP spid="3" grpId="1"/>
      <p:bldP spid="4" grpId="0" bldLvl="0" animBg="1"/>
      <p:bldP spid="4" grpId="1"/>
      <p:bldP spid="5" grpId="0" bldLvl="0" animBg="1"/>
      <p:bldP spid="5" grpId="1"/>
      <p:bldP spid="6" grpId="0" bldLvl="0" animBg="1"/>
      <p:bldP spid="6" grpId="1"/>
      <p:bldP spid="8" grpId="0" bldLvl="0" animBg="1"/>
      <p:bldP spid="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 l="9330" r="52734"/>
          <a:stretch>
            <a:fillRect/>
          </a:stretch>
        </p:blipFill>
        <p:spPr>
          <a:xfrm>
            <a:off x="845820" y="732790"/>
            <a:ext cx="5176520" cy="5375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89145" y="466090"/>
            <a:ext cx="3013710" cy="67691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813550" y="2766695"/>
            <a:ext cx="3983990" cy="1521460"/>
            <a:chOff x="-666" y="2997"/>
            <a:chExt cx="6274" cy="2396"/>
          </a:xfrm>
        </p:grpSpPr>
        <p:sp>
          <p:nvSpPr>
            <p:cNvPr id="4" name="圆角矩形 3"/>
            <p:cNvSpPr/>
            <p:nvPr/>
          </p:nvSpPr>
          <p:spPr>
            <a:xfrm>
              <a:off x="160" y="2997"/>
              <a:ext cx="5448" cy="239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50800">
              <a:solidFill>
                <a:schemeClr val="accent6">
                  <a:lumMod val="50000"/>
                  <a:alpha val="67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-666" y="3483"/>
              <a:ext cx="5757" cy="111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812800" algn="just" fontAlgn="auto">
                <a:lnSpc>
                  <a:spcPct val="130000"/>
                </a:lnSpc>
                <a:buFont typeface="Wingdings" panose="05000000000000000000" charset="0"/>
                <a:buNone/>
                <a:extLst>
                  <a:ext uri="{35155182-B16C-46BC-9424-99874614C6A1}">
                    <wpsdc:indentchars xmlns="" xmlns:wpsdc="http://www.wps.cn/officeDocument/2017/drawingmlCustomData" val="200" checksum="3877492575"/>
                  </a:ext>
                </a:extLst>
              </a:pPr>
              <a:r>
                <a:rPr lang="zh-CN" altLang="en-US" sz="4000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拍手读一读。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3f4f99c1-ba37-4675-8f3c-4e9fd5a70da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34000"/>
                </a:schemeClr>
              </a:gs>
              <a:gs pos="53000">
                <a:schemeClr val="bg1">
                  <a:alpha val="88000"/>
                </a:schemeClr>
              </a:gs>
              <a:gs pos="100000">
                <a:schemeClr val="bg1">
                  <a:alpha val="97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952500" y="1212850"/>
            <a:ext cx="2150110" cy="3283585"/>
            <a:chOff x="469900" y="1009650"/>
            <a:chExt cx="2524287" cy="385445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469900" y="1009650"/>
              <a:ext cx="2524287" cy="385445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868792" y="1776516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猜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146425" y="1212850"/>
            <a:ext cx="2150110" cy="3283585"/>
            <a:chOff x="2663825" y="1009650"/>
            <a:chExt cx="2524287" cy="3854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2663825" y="1009650"/>
              <a:ext cx="2524287" cy="385445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103992" y="1821240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边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40350" y="1212850"/>
            <a:ext cx="2150110" cy="3283585"/>
            <a:chOff x="4857750" y="1009650"/>
            <a:chExt cx="2524287" cy="38544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4857750" y="1009650"/>
              <a:ext cx="2524287" cy="385445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281339" y="1821240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凉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34275" y="1212850"/>
            <a:ext cx="2150110" cy="3283585"/>
            <a:chOff x="7051675" y="1009650"/>
            <a:chExt cx="2524287" cy="38544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7051675" y="1009650"/>
              <a:ext cx="2524287" cy="385445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7480649" y="1776516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喜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728200" y="1212850"/>
            <a:ext cx="2150110" cy="3283585"/>
            <a:chOff x="9245600" y="1009650"/>
            <a:chExt cx="2524287" cy="38544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9245600" y="1009650"/>
              <a:ext cx="2524287" cy="3854450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9688239" y="1791424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欢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52500" y="1212850"/>
            <a:ext cx="2150110" cy="3283585"/>
            <a:chOff x="469900" y="3854450"/>
            <a:chExt cx="2524287" cy="38544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469900" y="3854450"/>
              <a:ext cx="2524287" cy="385445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857742" y="4616900"/>
              <a:ext cx="1507770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atin typeface="楷体" panose="02010609060101010101" charset="-122"/>
                  <a:ea typeface="楷体" panose="02010609060101010101" charset="-122"/>
                </a:rPr>
                <a:t>猜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46425" y="1212850"/>
            <a:ext cx="2150110" cy="3283585"/>
            <a:chOff x="2663825" y="3854450"/>
            <a:chExt cx="2524287" cy="385445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2663825" y="3854450"/>
              <a:ext cx="2524287" cy="3854450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133812" y="4691440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atin typeface="楷体" panose="02010609060101010101" charset="-122"/>
                  <a:ea typeface="楷体" panose="02010609060101010101" charset="-122"/>
                </a:rPr>
                <a:t>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340350" y="1212850"/>
            <a:ext cx="2150110" cy="3283585"/>
            <a:chOff x="4857750" y="3854450"/>
            <a:chExt cx="2524287" cy="385445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4857750" y="3854450"/>
              <a:ext cx="2524287" cy="385445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281339" y="4676532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atin typeface="楷体" panose="02010609060101010101" charset="-122"/>
                  <a:ea typeface="楷体" panose="02010609060101010101" charset="-122"/>
                </a:rPr>
                <a:t>凉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534275" y="1212850"/>
            <a:ext cx="2150110" cy="3283585"/>
            <a:chOff x="7051675" y="3854450"/>
            <a:chExt cx="2524287" cy="385445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7051675" y="3854450"/>
              <a:ext cx="2524287" cy="385445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7510469" y="4646716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atin typeface="楷体" panose="02010609060101010101" charset="-122"/>
                  <a:ea typeface="楷体" panose="02010609060101010101" charset="-122"/>
                </a:rPr>
                <a:t>喜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728200" y="1212850"/>
            <a:ext cx="2150110" cy="3283585"/>
            <a:chOff x="9245600" y="3854450"/>
            <a:chExt cx="2524287" cy="385445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9245600" y="3854450"/>
              <a:ext cx="2524287" cy="385445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9703149" y="4706348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atin typeface="楷体" panose="02010609060101010101" charset="-122"/>
                  <a:ea typeface="楷体" panose="02010609060101010101" charset="-122"/>
                </a:rPr>
                <a:t>欢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 flipV="1">
            <a:off x="299720" y="1511300"/>
            <a:ext cx="11493500" cy="26670"/>
          </a:xfrm>
          <a:prstGeom prst="line">
            <a:avLst/>
          </a:prstGeom>
          <a:ln w="60325">
            <a:solidFill>
              <a:srgbClr val="CB3A2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873375" y="3666490"/>
            <a:ext cx="2150110" cy="3283585"/>
            <a:chOff x="469900" y="1009650"/>
            <a:chExt cx="2524287" cy="3854450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469900" y="1009650"/>
              <a:ext cx="2524287" cy="385445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898612" y="1821240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时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067300" y="3666490"/>
            <a:ext cx="2150110" cy="3283585"/>
            <a:chOff x="2663825" y="1009650"/>
            <a:chExt cx="2524287" cy="385445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2663825" y="1009650"/>
              <a:ext cx="2524287" cy="3854450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074172" y="1821240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怕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261225" y="3666490"/>
            <a:ext cx="2150110" cy="3283585"/>
            <a:chOff x="4857750" y="1009650"/>
            <a:chExt cx="2524287" cy="3854450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4857750" y="1009650"/>
              <a:ext cx="2524287" cy="3854450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5296249" y="1821240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攻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873375" y="3666490"/>
            <a:ext cx="2150110" cy="3283585"/>
            <a:chOff x="469900" y="3854450"/>
            <a:chExt cx="2524287" cy="3854450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469900" y="3854450"/>
              <a:ext cx="2524287" cy="3854450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853882" y="4691440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atin typeface="楷体" panose="02010609060101010101" charset="-122"/>
                  <a:ea typeface="楷体" panose="02010609060101010101" charset="-122"/>
                </a:rPr>
                <a:t>时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067300" y="3666490"/>
            <a:ext cx="2150110" cy="3283585"/>
            <a:chOff x="2663825" y="3854450"/>
            <a:chExt cx="2524287" cy="3854450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2663825" y="3854450"/>
              <a:ext cx="2524287" cy="3854450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103992" y="4691440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atin typeface="楷体" panose="02010609060101010101" charset="-122"/>
                  <a:ea typeface="楷体" panose="02010609060101010101" charset="-122"/>
                </a:rPr>
                <a:t>怕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261225" y="3666490"/>
            <a:ext cx="2150110" cy="3283585"/>
            <a:chOff x="4857750" y="3854450"/>
            <a:chExt cx="2524287" cy="3854450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123" t="4746" r="6454" b="62542"/>
            <a:stretch>
              <a:fillRect/>
            </a:stretch>
          </p:blipFill>
          <p:spPr>
            <a:xfrm>
              <a:off x="4857750" y="3854450"/>
              <a:ext cx="2524287" cy="3854450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5281339" y="4691440"/>
              <a:ext cx="1420582" cy="184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atin typeface="楷体" panose="02010609060101010101" charset="-122"/>
                  <a:ea typeface="楷体" panose="02010609060101010101" charset="-122"/>
                </a:rPr>
                <a:t>攻</a:t>
              </a: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236220" y="3882390"/>
            <a:ext cx="11557000" cy="12700"/>
          </a:xfrm>
          <a:prstGeom prst="line">
            <a:avLst/>
          </a:prstGeom>
          <a:ln w="60325">
            <a:solidFill>
              <a:srgbClr val="CB3A2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1385" y="373380"/>
            <a:ext cx="2438400" cy="771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CC8228-17D7-C51A-CFCD-139EC5EED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35B0BEE-F18A-47BB-8FCB-E00DA2F2635D-16" descr="C:/Users/86188/AppData/Local/Temp/wpp.WJqkFWwpp">
            <a:extLst>
              <a:ext uri="{FF2B5EF4-FFF2-40B4-BE49-F238E27FC236}">
                <a16:creationId xmlns:a16="http://schemas.microsoft.com/office/drawing/2014/main" id="{911E80DC-CCBE-C9CD-344C-C9445B6C2E2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0" y="0"/>
            <a:ext cx="3348990" cy="2512060"/>
          </a:xfrm>
          <a:prstGeom prst="rect">
            <a:avLst/>
          </a:prstGeom>
        </p:spPr>
      </p:pic>
      <p:pic>
        <p:nvPicPr>
          <p:cNvPr id="5" name="F35B0BEE-F18A-47BB-8FCB-E00DA2F2635D-17" descr="C:/Users/86188/AppData/Local/Temp/wpp.oOgCBwwpp">
            <a:extLst>
              <a:ext uri="{FF2B5EF4-FFF2-40B4-BE49-F238E27FC236}">
                <a16:creationId xmlns:a16="http://schemas.microsoft.com/office/drawing/2014/main" id="{A89FDBC5-EDF8-70AC-7BA6-472BD0F9AF2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l="4288" t="5374" r="10017" b="14132"/>
          <a:stretch>
            <a:fillRect/>
          </a:stretch>
        </p:blipFill>
        <p:spPr>
          <a:xfrm>
            <a:off x="9069070" y="-13970"/>
            <a:ext cx="3122930" cy="2049145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EFBBA6A4-DC5D-B342-F42C-3AA48A4038F6}"/>
              </a:ext>
            </a:extLst>
          </p:cNvPr>
          <p:cNvGrpSpPr/>
          <p:nvPr/>
        </p:nvGrpSpPr>
        <p:grpSpPr>
          <a:xfrm rot="16200000">
            <a:off x="3627530" y="-749229"/>
            <a:ext cx="4958715" cy="8980170"/>
            <a:chOff x="9257" y="1956"/>
            <a:chExt cx="4320" cy="681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B89C12F-C9E8-C2ED-542E-3EBF593E9AE6}"/>
                </a:ext>
              </a:extLst>
            </p:cNvPr>
            <p:cNvGrpSpPr/>
            <p:nvPr/>
          </p:nvGrpSpPr>
          <p:grpSpPr>
            <a:xfrm>
              <a:off x="9257" y="1956"/>
              <a:ext cx="4320" cy="6814"/>
              <a:chOff x="9257" y="834"/>
              <a:chExt cx="4320" cy="6814"/>
            </a:xfrm>
          </p:grpSpPr>
          <p:sp>
            <p:nvSpPr>
              <p:cNvPr id="6" name="任意多边形 5">
                <a:extLst>
                  <a:ext uri="{FF2B5EF4-FFF2-40B4-BE49-F238E27FC236}">
                    <a16:creationId xmlns:a16="http://schemas.microsoft.com/office/drawing/2014/main" id="{95A38303-8C7D-7FA7-F415-9F2B0DBD6FA5}"/>
                  </a:ext>
                </a:extLst>
              </p:cNvPr>
              <p:cNvSpPr/>
              <p:nvPr/>
            </p:nvSpPr>
            <p:spPr>
              <a:xfrm>
                <a:off x="9257" y="834"/>
                <a:ext cx="4320" cy="6814"/>
              </a:xfrm>
              <a:custGeom>
                <a:avLst/>
                <a:gdLst>
                  <a:gd name="adj" fmla="val 1666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320" h="6814">
                    <a:moveTo>
                      <a:pt x="1015" y="0"/>
                    </a:moveTo>
                    <a:lnTo>
                      <a:pt x="3305" y="0"/>
                    </a:lnTo>
                    <a:cubicBezTo>
                      <a:pt x="3571" y="0"/>
                      <a:pt x="3795" y="182"/>
                      <a:pt x="3859" y="429"/>
                    </a:cubicBezTo>
                    <a:lnTo>
                      <a:pt x="3860" y="434"/>
                    </a:lnTo>
                    <a:lnTo>
                      <a:pt x="3864" y="436"/>
                    </a:lnTo>
                    <a:cubicBezTo>
                      <a:pt x="4131" y="541"/>
                      <a:pt x="4320" y="802"/>
                      <a:pt x="4320" y="1106"/>
                    </a:cubicBezTo>
                    <a:lnTo>
                      <a:pt x="4320" y="5708"/>
                    </a:lnTo>
                    <a:cubicBezTo>
                      <a:pt x="4320" y="6012"/>
                      <a:pt x="4131" y="6273"/>
                      <a:pt x="3864" y="6378"/>
                    </a:cubicBezTo>
                    <a:lnTo>
                      <a:pt x="3860" y="6380"/>
                    </a:lnTo>
                    <a:lnTo>
                      <a:pt x="3859" y="6385"/>
                    </a:lnTo>
                    <a:cubicBezTo>
                      <a:pt x="3795" y="6632"/>
                      <a:pt x="3571" y="6814"/>
                      <a:pt x="3305" y="6814"/>
                    </a:cubicBezTo>
                    <a:lnTo>
                      <a:pt x="1015" y="6814"/>
                    </a:lnTo>
                    <a:cubicBezTo>
                      <a:pt x="749" y="6814"/>
                      <a:pt x="525" y="6632"/>
                      <a:pt x="461" y="6385"/>
                    </a:cubicBezTo>
                    <a:lnTo>
                      <a:pt x="460" y="6380"/>
                    </a:lnTo>
                    <a:lnTo>
                      <a:pt x="456" y="6378"/>
                    </a:lnTo>
                    <a:cubicBezTo>
                      <a:pt x="189" y="6273"/>
                      <a:pt x="0" y="6012"/>
                      <a:pt x="0" y="5708"/>
                    </a:cubicBezTo>
                    <a:lnTo>
                      <a:pt x="0" y="1106"/>
                    </a:lnTo>
                    <a:cubicBezTo>
                      <a:pt x="0" y="802"/>
                      <a:pt x="189" y="541"/>
                      <a:pt x="456" y="436"/>
                    </a:cubicBezTo>
                    <a:lnTo>
                      <a:pt x="460" y="434"/>
                    </a:lnTo>
                    <a:lnTo>
                      <a:pt x="461" y="429"/>
                    </a:lnTo>
                    <a:cubicBezTo>
                      <a:pt x="525" y="182"/>
                      <a:pt x="749" y="0"/>
                      <a:pt x="1015" y="0"/>
                    </a:cubicBezTo>
                    <a:close/>
                  </a:path>
                </a:pathLst>
              </a:custGeom>
              <a:noFill/>
              <a:ln>
                <a:solidFill>
                  <a:srgbClr val="C0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>
                <a:extLst>
                  <a:ext uri="{FF2B5EF4-FFF2-40B4-BE49-F238E27FC236}">
                    <a16:creationId xmlns:a16="http://schemas.microsoft.com/office/drawing/2014/main" id="{830E5606-DEAD-7E17-9511-40107CBE29AA}"/>
                  </a:ext>
                </a:extLst>
              </p:cNvPr>
              <p:cNvSpPr/>
              <p:nvPr/>
            </p:nvSpPr>
            <p:spPr>
              <a:xfrm>
                <a:off x="9401" y="1004"/>
                <a:ext cx="4032" cy="6474"/>
              </a:xfrm>
              <a:custGeom>
                <a:avLst/>
                <a:gdLst>
                  <a:gd name="adj" fmla="val 1666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320" h="6814">
                    <a:moveTo>
                      <a:pt x="1015" y="0"/>
                    </a:moveTo>
                    <a:lnTo>
                      <a:pt x="3305" y="0"/>
                    </a:lnTo>
                    <a:cubicBezTo>
                      <a:pt x="3571" y="0"/>
                      <a:pt x="3795" y="182"/>
                      <a:pt x="3859" y="429"/>
                    </a:cubicBezTo>
                    <a:lnTo>
                      <a:pt x="3860" y="434"/>
                    </a:lnTo>
                    <a:lnTo>
                      <a:pt x="3864" y="436"/>
                    </a:lnTo>
                    <a:cubicBezTo>
                      <a:pt x="4131" y="541"/>
                      <a:pt x="4320" y="802"/>
                      <a:pt x="4320" y="1106"/>
                    </a:cubicBezTo>
                    <a:lnTo>
                      <a:pt x="4320" y="5708"/>
                    </a:lnTo>
                    <a:cubicBezTo>
                      <a:pt x="4320" y="6012"/>
                      <a:pt x="4131" y="6273"/>
                      <a:pt x="3864" y="6378"/>
                    </a:cubicBezTo>
                    <a:lnTo>
                      <a:pt x="3860" y="6380"/>
                    </a:lnTo>
                    <a:lnTo>
                      <a:pt x="3859" y="6385"/>
                    </a:lnTo>
                    <a:cubicBezTo>
                      <a:pt x="3795" y="6632"/>
                      <a:pt x="3571" y="6814"/>
                      <a:pt x="3305" y="6814"/>
                    </a:cubicBezTo>
                    <a:lnTo>
                      <a:pt x="1015" y="6814"/>
                    </a:lnTo>
                    <a:cubicBezTo>
                      <a:pt x="749" y="6814"/>
                      <a:pt x="525" y="6632"/>
                      <a:pt x="461" y="6385"/>
                    </a:cubicBezTo>
                    <a:lnTo>
                      <a:pt x="460" y="6380"/>
                    </a:lnTo>
                    <a:lnTo>
                      <a:pt x="456" y="6378"/>
                    </a:lnTo>
                    <a:cubicBezTo>
                      <a:pt x="189" y="6273"/>
                      <a:pt x="0" y="6012"/>
                      <a:pt x="0" y="5708"/>
                    </a:cubicBezTo>
                    <a:lnTo>
                      <a:pt x="0" y="1106"/>
                    </a:lnTo>
                    <a:cubicBezTo>
                      <a:pt x="0" y="802"/>
                      <a:pt x="189" y="541"/>
                      <a:pt x="456" y="436"/>
                    </a:cubicBezTo>
                    <a:lnTo>
                      <a:pt x="460" y="434"/>
                    </a:lnTo>
                    <a:lnTo>
                      <a:pt x="461" y="429"/>
                    </a:lnTo>
                    <a:cubicBezTo>
                      <a:pt x="525" y="182"/>
                      <a:pt x="749" y="0"/>
                      <a:pt x="1015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>
              <a:extLst>
                <a:ext uri="{FF2B5EF4-FFF2-40B4-BE49-F238E27FC236}">
                  <a16:creationId xmlns:a16="http://schemas.microsoft.com/office/drawing/2014/main" id="{E8D893D1-8C03-4208-062A-AA307B2BDB70}"/>
                </a:ext>
              </a:extLst>
            </p:cNvPr>
            <p:cNvSpPr/>
            <p:nvPr/>
          </p:nvSpPr>
          <p:spPr>
            <a:xfrm>
              <a:off x="9592" y="2273"/>
              <a:ext cx="3650" cy="6180"/>
            </a:xfrm>
            <a:custGeom>
              <a:avLst/>
              <a:gdLst>
                <a:gd name="adj" fmla="val 16667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320" h="6814">
                  <a:moveTo>
                    <a:pt x="1015" y="0"/>
                  </a:moveTo>
                  <a:lnTo>
                    <a:pt x="3305" y="0"/>
                  </a:lnTo>
                  <a:cubicBezTo>
                    <a:pt x="3571" y="0"/>
                    <a:pt x="3795" y="182"/>
                    <a:pt x="3859" y="429"/>
                  </a:cubicBezTo>
                  <a:lnTo>
                    <a:pt x="3860" y="434"/>
                  </a:lnTo>
                  <a:lnTo>
                    <a:pt x="3864" y="436"/>
                  </a:lnTo>
                  <a:cubicBezTo>
                    <a:pt x="4131" y="541"/>
                    <a:pt x="4320" y="802"/>
                    <a:pt x="4320" y="1106"/>
                  </a:cubicBezTo>
                  <a:lnTo>
                    <a:pt x="4320" y="5708"/>
                  </a:lnTo>
                  <a:cubicBezTo>
                    <a:pt x="4320" y="6012"/>
                    <a:pt x="4131" y="6273"/>
                    <a:pt x="3864" y="6378"/>
                  </a:cubicBezTo>
                  <a:lnTo>
                    <a:pt x="3860" y="6380"/>
                  </a:lnTo>
                  <a:lnTo>
                    <a:pt x="3859" y="6385"/>
                  </a:lnTo>
                  <a:cubicBezTo>
                    <a:pt x="3795" y="6632"/>
                    <a:pt x="3571" y="6814"/>
                    <a:pt x="3305" y="6814"/>
                  </a:cubicBezTo>
                  <a:lnTo>
                    <a:pt x="1015" y="6814"/>
                  </a:lnTo>
                  <a:cubicBezTo>
                    <a:pt x="749" y="6814"/>
                    <a:pt x="525" y="6632"/>
                    <a:pt x="461" y="6385"/>
                  </a:cubicBezTo>
                  <a:lnTo>
                    <a:pt x="460" y="6380"/>
                  </a:lnTo>
                  <a:lnTo>
                    <a:pt x="456" y="6378"/>
                  </a:lnTo>
                  <a:cubicBezTo>
                    <a:pt x="189" y="6273"/>
                    <a:pt x="0" y="6012"/>
                    <a:pt x="0" y="5708"/>
                  </a:cubicBezTo>
                  <a:lnTo>
                    <a:pt x="0" y="1106"/>
                  </a:lnTo>
                  <a:cubicBezTo>
                    <a:pt x="0" y="802"/>
                    <a:pt x="189" y="541"/>
                    <a:pt x="456" y="436"/>
                  </a:cubicBezTo>
                  <a:lnTo>
                    <a:pt x="460" y="434"/>
                  </a:lnTo>
                  <a:lnTo>
                    <a:pt x="461" y="429"/>
                  </a:lnTo>
                  <a:cubicBezTo>
                    <a:pt x="525" y="182"/>
                    <a:pt x="749" y="0"/>
                    <a:pt x="1015" y="0"/>
                  </a:cubicBezTo>
                  <a:close/>
                </a:path>
              </a:pathLst>
            </a:custGeom>
            <a:solidFill>
              <a:srgbClr val="FFFAE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yun">
            <a:extLst>
              <a:ext uri="{FF2B5EF4-FFF2-40B4-BE49-F238E27FC236}">
                <a16:creationId xmlns:a16="http://schemas.microsoft.com/office/drawing/2014/main" id="{7F431A99-B3E9-BB7F-D659-194434E580C8}"/>
              </a:ext>
            </a:extLst>
          </p:cNvPr>
          <p:cNvSpPr/>
          <p:nvPr/>
        </p:nvSpPr>
        <p:spPr>
          <a:xfrm>
            <a:off x="741045" y="3615690"/>
            <a:ext cx="1983105" cy="1562100"/>
          </a:xfrm>
          <a:custGeom>
            <a:avLst/>
            <a:gdLst>
              <a:gd name="connisteX0" fmla="*/ 1344638 w 2858578"/>
              <a:gd name="connsiteY0" fmla="*/ 846 h 2526382"/>
              <a:gd name="connisteX1" fmla="*/ 1249388 w 2858578"/>
              <a:gd name="connsiteY1" fmla="*/ 846 h 2526382"/>
              <a:gd name="connisteX2" fmla="*/ 1175093 w 2858578"/>
              <a:gd name="connsiteY2" fmla="*/ 846 h 2526382"/>
              <a:gd name="connisteX3" fmla="*/ 1090638 w 2858578"/>
              <a:gd name="connsiteY3" fmla="*/ 846 h 2526382"/>
              <a:gd name="connisteX4" fmla="*/ 1006183 w 2858578"/>
              <a:gd name="connsiteY4" fmla="*/ 846 h 2526382"/>
              <a:gd name="connisteX5" fmla="*/ 921093 w 2858578"/>
              <a:gd name="connsiteY5" fmla="*/ 846 h 2526382"/>
              <a:gd name="connisteX6" fmla="*/ 836638 w 2858578"/>
              <a:gd name="connsiteY6" fmla="*/ 846 h 2526382"/>
              <a:gd name="connisteX7" fmla="*/ 762343 w 2858578"/>
              <a:gd name="connsiteY7" fmla="*/ 11006 h 2526382"/>
              <a:gd name="connisteX8" fmla="*/ 656933 w 2858578"/>
              <a:gd name="connsiteY8" fmla="*/ 42756 h 2526382"/>
              <a:gd name="connisteX9" fmla="*/ 571843 w 2858578"/>
              <a:gd name="connsiteY9" fmla="*/ 53551 h 2526382"/>
              <a:gd name="connisteX10" fmla="*/ 497548 w 2858578"/>
              <a:gd name="connsiteY10" fmla="*/ 74506 h 2526382"/>
              <a:gd name="connisteX11" fmla="*/ 423888 w 2858578"/>
              <a:gd name="connsiteY11" fmla="*/ 85301 h 2526382"/>
              <a:gd name="connisteX12" fmla="*/ 349593 w 2858578"/>
              <a:gd name="connsiteY12" fmla="*/ 117051 h 2526382"/>
              <a:gd name="connisteX13" fmla="*/ 275298 w 2858578"/>
              <a:gd name="connsiteY13" fmla="*/ 148801 h 2526382"/>
              <a:gd name="connisteX14" fmla="*/ 201638 w 2858578"/>
              <a:gd name="connsiteY14" fmla="*/ 180551 h 2526382"/>
              <a:gd name="connisteX15" fmla="*/ 106388 w 2858578"/>
              <a:gd name="connsiteY15" fmla="*/ 265006 h 2526382"/>
              <a:gd name="connisteX16" fmla="*/ 21298 w 2858578"/>
              <a:gd name="connsiteY16" fmla="*/ 350096 h 2526382"/>
              <a:gd name="connisteX17" fmla="*/ 343 w 2858578"/>
              <a:gd name="connsiteY17" fmla="*/ 434551 h 2526382"/>
              <a:gd name="connisteX18" fmla="*/ 11138 w 2858578"/>
              <a:gd name="connsiteY18" fmla="*/ 529801 h 2526382"/>
              <a:gd name="connisteX19" fmla="*/ 32093 w 2858578"/>
              <a:gd name="connsiteY19" fmla="*/ 604096 h 2526382"/>
              <a:gd name="connisteX20" fmla="*/ 116548 w 2858578"/>
              <a:gd name="connsiteY20" fmla="*/ 677756 h 2526382"/>
              <a:gd name="connisteX21" fmla="*/ 190843 w 2858578"/>
              <a:gd name="connsiteY21" fmla="*/ 709506 h 2526382"/>
              <a:gd name="connisteX22" fmla="*/ 296888 w 2858578"/>
              <a:gd name="connsiteY22" fmla="*/ 752051 h 2526382"/>
              <a:gd name="connisteX23" fmla="*/ 381343 w 2858578"/>
              <a:gd name="connsiteY23" fmla="*/ 762846 h 2526382"/>
              <a:gd name="connisteX24" fmla="*/ 497548 w 2858578"/>
              <a:gd name="connsiteY24" fmla="*/ 773006 h 2526382"/>
              <a:gd name="connisteX25" fmla="*/ 593433 w 2858578"/>
              <a:gd name="connsiteY25" fmla="*/ 783801 h 2526382"/>
              <a:gd name="connisteX26" fmla="*/ 688683 w 2858578"/>
              <a:gd name="connsiteY26" fmla="*/ 794596 h 2526382"/>
              <a:gd name="connisteX27" fmla="*/ 762343 w 2858578"/>
              <a:gd name="connsiteY27" fmla="*/ 794596 h 2526382"/>
              <a:gd name="connisteX28" fmla="*/ 836638 w 2858578"/>
              <a:gd name="connsiteY28" fmla="*/ 794596 h 2526382"/>
              <a:gd name="connisteX29" fmla="*/ 910933 w 2858578"/>
              <a:gd name="connsiteY29" fmla="*/ 794596 h 2526382"/>
              <a:gd name="connisteX30" fmla="*/ 995388 w 2858578"/>
              <a:gd name="connsiteY30" fmla="*/ 794596 h 2526382"/>
              <a:gd name="connisteX31" fmla="*/ 1079843 w 2858578"/>
              <a:gd name="connsiteY31" fmla="*/ 815551 h 2526382"/>
              <a:gd name="connisteX32" fmla="*/ 1175093 w 2858578"/>
              <a:gd name="connsiteY32" fmla="*/ 815551 h 2526382"/>
              <a:gd name="connisteX33" fmla="*/ 1270343 w 2858578"/>
              <a:gd name="connsiteY33" fmla="*/ 815551 h 2526382"/>
              <a:gd name="connisteX34" fmla="*/ 1365593 w 2858578"/>
              <a:gd name="connsiteY34" fmla="*/ 826346 h 2526382"/>
              <a:gd name="connisteX35" fmla="*/ 1439888 w 2858578"/>
              <a:gd name="connsiteY35" fmla="*/ 826346 h 2526382"/>
              <a:gd name="connisteX36" fmla="*/ 1514183 w 2858578"/>
              <a:gd name="connsiteY36" fmla="*/ 826346 h 2526382"/>
              <a:gd name="connisteX37" fmla="*/ 1609433 w 2858578"/>
              <a:gd name="connsiteY37" fmla="*/ 836506 h 2526382"/>
              <a:gd name="connisteX38" fmla="*/ 1683093 w 2858578"/>
              <a:gd name="connsiteY38" fmla="*/ 858096 h 2526382"/>
              <a:gd name="connisteX39" fmla="*/ 1768183 w 2858578"/>
              <a:gd name="connsiteY39" fmla="*/ 868256 h 2526382"/>
              <a:gd name="connisteX40" fmla="*/ 1852638 w 2858578"/>
              <a:gd name="connsiteY40" fmla="*/ 889846 h 2526382"/>
              <a:gd name="connisteX41" fmla="*/ 1926933 w 2858578"/>
              <a:gd name="connsiteY41" fmla="*/ 900006 h 2526382"/>
              <a:gd name="connisteX42" fmla="*/ 2011388 w 2858578"/>
              <a:gd name="connsiteY42" fmla="*/ 942551 h 2526382"/>
              <a:gd name="connisteX43" fmla="*/ 2085683 w 2858578"/>
              <a:gd name="connsiteY43" fmla="*/ 953346 h 2526382"/>
              <a:gd name="connisteX44" fmla="*/ 2159343 w 2858578"/>
              <a:gd name="connsiteY44" fmla="*/ 1006051 h 2526382"/>
              <a:gd name="connisteX45" fmla="*/ 2244433 w 2858578"/>
              <a:gd name="connsiteY45" fmla="*/ 1080346 h 2526382"/>
              <a:gd name="connisteX46" fmla="*/ 2297138 w 2858578"/>
              <a:gd name="connsiteY46" fmla="*/ 1154641 h 2526382"/>
              <a:gd name="connisteX47" fmla="*/ 2297138 w 2858578"/>
              <a:gd name="connsiteY47" fmla="*/ 1228301 h 2526382"/>
              <a:gd name="connisteX48" fmla="*/ 2222843 w 2858578"/>
              <a:gd name="connsiteY48" fmla="*/ 1281641 h 2526382"/>
              <a:gd name="connisteX49" fmla="*/ 2149183 w 2858578"/>
              <a:gd name="connsiteY49" fmla="*/ 1302596 h 2526382"/>
              <a:gd name="connisteX50" fmla="*/ 2064093 w 2858578"/>
              <a:gd name="connsiteY50" fmla="*/ 1313391 h 2526382"/>
              <a:gd name="connisteX51" fmla="*/ 1990433 w 2858578"/>
              <a:gd name="connsiteY51" fmla="*/ 1313391 h 2526382"/>
              <a:gd name="connisteX52" fmla="*/ 1884388 w 2858578"/>
              <a:gd name="connsiteY52" fmla="*/ 1313391 h 2526382"/>
              <a:gd name="connisteX53" fmla="*/ 1768183 w 2858578"/>
              <a:gd name="connsiteY53" fmla="*/ 1313391 h 2526382"/>
              <a:gd name="connisteX54" fmla="*/ 1651343 w 2858578"/>
              <a:gd name="connsiteY54" fmla="*/ 1313391 h 2526382"/>
              <a:gd name="connisteX55" fmla="*/ 1566888 w 2858578"/>
              <a:gd name="connsiteY55" fmla="*/ 1302596 h 2526382"/>
              <a:gd name="connisteX56" fmla="*/ 1482433 w 2858578"/>
              <a:gd name="connsiteY56" fmla="*/ 1302596 h 2526382"/>
              <a:gd name="connisteX57" fmla="*/ 1387183 w 2858578"/>
              <a:gd name="connsiteY57" fmla="*/ 1302596 h 2526382"/>
              <a:gd name="connisteX58" fmla="*/ 1281138 w 2858578"/>
              <a:gd name="connsiteY58" fmla="*/ 1302596 h 2526382"/>
              <a:gd name="connisteX59" fmla="*/ 1164933 w 2858578"/>
              <a:gd name="connsiteY59" fmla="*/ 1302596 h 2526382"/>
              <a:gd name="connisteX60" fmla="*/ 1058888 w 2858578"/>
              <a:gd name="connsiteY60" fmla="*/ 1302596 h 2526382"/>
              <a:gd name="connisteX61" fmla="*/ 974433 w 2858578"/>
              <a:gd name="connsiteY61" fmla="*/ 1302596 h 2526382"/>
              <a:gd name="connisteX62" fmla="*/ 868388 w 2858578"/>
              <a:gd name="connsiteY62" fmla="*/ 1313391 h 2526382"/>
              <a:gd name="connisteX63" fmla="*/ 794093 w 2858578"/>
              <a:gd name="connsiteY63" fmla="*/ 1334346 h 2526382"/>
              <a:gd name="connisteX64" fmla="*/ 720433 w 2858578"/>
              <a:gd name="connsiteY64" fmla="*/ 1397846 h 2526382"/>
              <a:gd name="connisteX65" fmla="*/ 709638 w 2858578"/>
              <a:gd name="connsiteY65" fmla="*/ 1472141 h 2526382"/>
              <a:gd name="connisteX66" fmla="*/ 709638 w 2858578"/>
              <a:gd name="connsiteY66" fmla="*/ 1556596 h 2526382"/>
              <a:gd name="connisteX67" fmla="*/ 773138 w 2858578"/>
              <a:gd name="connsiteY67" fmla="*/ 1630891 h 2526382"/>
              <a:gd name="connisteX68" fmla="*/ 847433 w 2858578"/>
              <a:gd name="connsiteY68" fmla="*/ 1641051 h 2526382"/>
              <a:gd name="connisteX69" fmla="*/ 921093 w 2858578"/>
              <a:gd name="connsiteY69" fmla="*/ 1651846 h 2526382"/>
              <a:gd name="connisteX70" fmla="*/ 900138 w 2858578"/>
              <a:gd name="connsiteY70" fmla="*/ 1726141 h 2526382"/>
              <a:gd name="connisteX71" fmla="*/ 794093 w 2858578"/>
              <a:gd name="connsiteY71" fmla="*/ 1757891 h 2526382"/>
              <a:gd name="connisteX72" fmla="*/ 720433 w 2858578"/>
              <a:gd name="connsiteY72" fmla="*/ 1789641 h 2526382"/>
              <a:gd name="connisteX73" fmla="*/ 635343 w 2858578"/>
              <a:gd name="connsiteY73" fmla="*/ 1810596 h 2526382"/>
              <a:gd name="connisteX74" fmla="*/ 550888 w 2858578"/>
              <a:gd name="connsiteY74" fmla="*/ 1821391 h 2526382"/>
              <a:gd name="connisteX75" fmla="*/ 465798 w 2858578"/>
              <a:gd name="connsiteY75" fmla="*/ 1842346 h 2526382"/>
              <a:gd name="connisteX76" fmla="*/ 392138 w 2858578"/>
              <a:gd name="connsiteY76" fmla="*/ 1853141 h 2526382"/>
              <a:gd name="connisteX77" fmla="*/ 286093 w 2858578"/>
              <a:gd name="connsiteY77" fmla="*/ 1874096 h 2526382"/>
              <a:gd name="connisteX78" fmla="*/ 211798 w 2858578"/>
              <a:gd name="connsiteY78" fmla="*/ 1905846 h 2526382"/>
              <a:gd name="connisteX79" fmla="*/ 138138 w 2858578"/>
              <a:gd name="connsiteY79" fmla="*/ 1958551 h 2526382"/>
              <a:gd name="connisteX80" fmla="*/ 127343 w 2858578"/>
              <a:gd name="connsiteY80" fmla="*/ 2032846 h 2526382"/>
              <a:gd name="connisteX81" fmla="*/ 148298 w 2858578"/>
              <a:gd name="connsiteY81" fmla="*/ 2107141 h 2526382"/>
              <a:gd name="connisteX82" fmla="*/ 190843 w 2858578"/>
              <a:gd name="connsiteY82" fmla="*/ 2180801 h 2526382"/>
              <a:gd name="connisteX83" fmla="*/ 286093 w 2858578"/>
              <a:gd name="connsiteY83" fmla="*/ 2244301 h 2526382"/>
              <a:gd name="connisteX84" fmla="*/ 370548 w 2858578"/>
              <a:gd name="connsiteY84" fmla="*/ 2255096 h 2526382"/>
              <a:gd name="connisteX85" fmla="*/ 444843 w 2858578"/>
              <a:gd name="connsiteY85" fmla="*/ 2276051 h 2526382"/>
              <a:gd name="connisteX86" fmla="*/ 519138 w 2858578"/>
              <a:gd name="connsiteY86" fmla="*/ 2276051 h 2526382"/>
              <a:gd name="connisteX87" fmla="*/ 593433 w 2858578"/>
              <a:gd name="connsiteY87" fmla="*/ 2276051 h 2526382"/>
              <a:gd name="connisteX88" fmla="*/ 677888 w 2858578"/>
              <a:gd name="connsiteY88" fmla="*/ 2276051 h 2526382"/>
              <a:gd name="connisteX89" fmla="*/ 762343 w 2858578"/>
              <a:gd name="connsiteY89" fmla="*/ 2276051 h 2526382"/>
              <a:gd name="connisteX90" fmla="*/ 857593 w 2858578"/>
              <a:gd name="connsiteY90" fmla="*/ 2276051 h 2526382"/>
              <a:gd name="connisteX91" fmla="*/ 952843 w 2858578"/>
              <a:gd name="connsiteY91" fmla="*/ 2276051 h 2526382"/>
              <a:gd name="connisteX92" fmla="*/ 1037933 w 2858578"/>
              <a:gd name="connsiteY92" fmla="*/ 2276051 h 2526382"/>
              <a:gd name="connisteX93" fmla="*/ 1111593 w 2858578"/>
              <a:gd name="connsiteY93" fmla="*/ 2276051 h 2526382"/>
              <a:gd name="connisteX94" fmla="*/ 1185888 w 2858578"/>
              <a:gd name="connsiteY94" fmla="*/ 2276051 h 2526382"/>
              <a:gd name="connisteX95" fmla="*/ 1270343 w 2858578"/>
              <a:gd name="connsiteY95" fmla="*/ 2276051 h 2526382"/>
              <a:gd name="connisteX96" fmla="*/ 1365593 w 2858578"/>
              <a:gd name="connsiteY96" fmla="*/ 2276051 h 2526382"/>
              <a:gd name="connisteX97" fmla="*/ 1439888 w 2858578"/>
              <a:gd name="connsiteY97" fmla="*/ 2276051 h 2526382"/>
              <a:gd name="connisteX98" fmla="*/ 1535138 w 2858578"/>
              <a:gd name="connsiteY98" fmla="*/ 2276051 h 2526382"/>
              <a:gd name="connisteX99" fmla="*/ 1609433 w 2858578"/>
              <a:gd name="connsiteY99" fmla="*/ 2286846 h 2526382"/>
              <a:gd name="connisteX100" fmla="*/ 1704683 w 2858578"/>
              <a:gd name="connsiteY100" fmla="*/ 2329391 h 2526382"/>
              <a:gd name="connisteX101" fmla="*/ 1746593 w 2858578"/>
              <a:gd name="connsiteY101" fmla="*/ 2403051 h 2526382"/>
              <a:gd name="connisteX102" fmla="*/ 1672933 w 2858578"/>
              <a:gd name="connsiteY102" fmla="*/ 2456391 h 2526382"/>
              <a:gd name="connisteX103" fmla="*/ 1598638 w 2858578"/>
              <a:gd name="connsiteY103" fmla="*/ 2477346 h 2526382"/>
              <a:gd name="connisteX104" fmla="*/ 1524343 w 2858578"/>
              <a:gd name="connsiteY104" fmla="*/ 2498301 h 2526382"/>
              <a:gd name="connisteX105" fmla="*/ 1450683 w 2858578"/>
              <a:gd name="connsiteY105" fmla="*/ 2509096 h 2526382"/>
              <a:gd name="connisteX106" fmla="*/ 1376388 w 2858578"/>
              <a:gd name="connsiteY106" fmla="*/ 2509096 h 2526382"/>
              <a:gd name="connisteX107" fmla="*/ 1302093 w 2858578"/>
              <a:gd name="connsiteY107" fmla="*/ 2509096 h 2526382"/>
              <a:gd name="connisteX108" fmla="*/ 1376388 w 2858578"/>
              <a:gd name="connsiteY108" fmla="*/ 2519891 h 2526382"/>
              <a:gd name="connisteX109" fmla="*/ 1450683 w 2858578"/>
              <a:gd name="connsiteY109" fmla="*/ 2519891 h 2526382"/>
              <a:gd name="connisteX110" fmla="*/ 1524343 w 2858578"/>
              <a:gd name="connsiteY110" fmla="*/ 2519891 h 2526382"/>
              <a:gd name="connisteX111" fmla="*/ 1598638 w 2858578"/>
              <a:gd name="connsiteY111" fmla="*/ 2519891 h 2526382"/>
              <a:gd name="connisteX112" fmla="*/ 1672933 w 2858578"/>
              <a:gd name="connsiteY112" fmla="*/ 2519891 h 2526382"/>
              <a:gd name="connisteX113" fmla="*/ 1746593 w 2858578"/>
              <a:gd name="connsiteY113" fmla="*/ 2519891 h 2526382"/>
              <a:gd name="connisteX114" fmla="*/ 1810093 w 2858578"/>
              <a:gd name="connsiteY114" fmla="*/ 2445596 h 2526382"/>
              <a:gd name="connisteX115" fmla="*/ 1852638 w 2858578"/>
              <a:gd name="connsiteY115" fmla="*/ 2371301 h 2526382"/>
              <a:gd name="connisteX116" fmla="*/ 1873593 w 2858578"/>
              <a:gd name="connsiteY116" fmla="*/ 2286846 h 2526382"/>
              <a:gd name="connisteX117" fmla="*/ 1863433 w 2858578"/>
              <a:gd name="connsiteY117" fmla="*/ 2212551 h 2526382"/>
              <a:gd name="connisteX118" fmla="*/ 1789138 w 2858578"/>
              <a:gd name="connsiteY118" fmla="*/ 2159846 h 2526382"/>
              <a:gd name="connisteX119" fmla="*/ 1714843 w 2858578"/>
              <a:gd name="connsiteY119" fmla="*/ 2117301 h 2526382"/>
              <a:gd name="connisteX120" fmla="*/ 1641183 w 2858578"/>
              <a:gd name="connsiteY120" fmla="*/ 2096346 h 2526382"/>
              <a:gd name="connisteX121" fmla="*/ 1556093 w 2858578"/>
              <a:gd name="connsiteY121" fmla="*/ 2085551 h 2526382"/>
              <a:gd name="connisteX122" fmla="*/ 1471638 w 2858578"/>
              <a:gd name="connsiteY122" fmla="*/ 2085551 h 2526382"/>
              <a:gd name="connisteX123" fmla="*/ 1397343 w 2858578"/>
              <a:gd name="connsiteY123" fmla="*/ 2085551 h 2526382"/>
              <a:gd name="connisteX124" fmla="*/ 1323683 w 2858578"/>
              <a:gd name="connsiteY124" fmla="*/ 2085551 h 2526382"/>
              <a:gd name="connisteX125" fmla="*/ 1249388 w 2858578"/>
              <a:gd name="connsiteY125" fmla="*/ 2075391 h 2526382"/>
              <a:gd name="connisteX126" fmla="*/ 1175093 w 2858578"/>
              <a:gd name="connsiteY126" fmla="*/ 2075391 h 2526382"/>
              <a:gd name="connisteX127" fmla="*/ 1101433 w 2858578"/>
              <a:gd name="connsiteY127" fmla="*/ 2075391 h 2526382"/>
              <a:gd name="connisteX128" fmla="*/ 1027138 w 2858578"/>
              <a:gd name="connsiteY128" fmla="*/ 2075391 h 2526382"/>
              <a:gd name="connisteX129" fmla="*/ 952843 w 2858578"/>
              <a:gd name="connsiteY129" fmla="*/ 2075391 h 2526382"/>
              <a:gd name="connisteX130" fmla="*/ 879183 w 2858578"/>
              <a:gd name="connsiteY130" fmla="*/ 2075391 h 2526382"/>
              <a:gd name="connisteX131" fmla="*/ 804888 w 2858578"/>
              <a:gd name="connsiteY131" fmla="*/ 2075391 h 2526382"/>
              <a:gd name="connisteX132" fmla="*/ 730593 w 2858578"/>
              <a:gd name="connsiteY132" fmla="*/ 2075391 h 2526382"/>
              <a:gd name="connisteX133" fmla="*/ 656933 w 2858578"/>
              <a:gd name="connsiteY133" fmla="*/ 2064596 h 2526382"/>
              <a:gd name="connisteX134" fmla="*/ 614388 w 2858578"/>
              <a:gd name="connsiteY134" fmla="*/ 1990301 h 2526382"/>
              <a:gd name="connisteX135" fmla="*/ 688683 w 2858578"/>
              <a:gd name="connsiteY135" fmla="*/ 1937596 h 2526382"/>
              <a:gd name="connisteX136" fmla="*/ 762343 w 2858578"/>
              <a:gd name="connsiteY136" fmla="*/ 1926801 h 2526382"/>
              <a:gd name="connisteX137" fmla="*/ 847433 w 2858578"/>
              <a:gd name="connsiteY137" fmla="*/ 1916641 h 2526382"/>
              <a:gd name="connisteX138" fmla="*/ 921093 w 2858578"/>
              <a:gd name="connsiteY138" fmla="*/ 1916641 h 2526382"/>
              <a:gd name="connisteX139" fmla="*/ 995388 w 2858578"/>
              <a:gd name="connsiteY139" fmla="*/ 1916641 h 2526382"/>
              <a:gd name="connisteX140" fmla="*/ 1069683 w 2858578"/>
              <a:gd name="connsiteY140" fmla="*/ 1895051 h 2526382"/>
              <a:gd name="connisteX141" fmla="*/ 1143343 w 2858578"/>
              <a:gd name="connsiteY141" fmla="*/ 1874096 h 2526382"/>
              <a:gd name="connisteX142" fmla="*/ 1217638 w 2858578"/>
              <a:gd name="connsiteY142" fmla="*/ 1853141 h 2526382"/>
              <a:gd name="connisteX143" fmla="*/ 1260183 w 2858578"/>
              <a:gd name="connsiteY143" fmla="*/ 1778846 h 2526382"/>
              <a:gd name="connisteX144" fmla="*/ 1270343 w 2858578"/>
              <a:gd name="connsiteY144" fmla="*/ 1704551 h 2526382"/>
              <a:gd name="connisteX145" fmla="*/ 1196683 w 2858578"/>
              <a:gd name="connsiteY145" fmla="*/ 1641051 h 2526382"/>
              <a:gd name="connisteX146" fmla="*/ 1111593 w 2858578"/>
              <a:gd name="connsiteY146" fmla="*/ 1620096 h 2526382"/>
              <a:gd name="connisteX147" fmla="*/ 1027138 w 2858578"/>
              <a:gd name="connsiteY147" fmla="*/ 1609301 h 2526382"/>
              <a:gd name="connisteX148" fmla="*/ 952843 w 2858578"/>
              <a:gd name="connsiteY148" fmla="*/ 1599141 h 2526382"/>
              <a:gd name="connisteX149" fmla="*/ 1027138 w 2858578"/>
              <a:gd name="connsiteY149" fmla="*/ 1556596 h 2526382"/>
              <a:gd name="connisteX150" fmla="*/ 1101433 w 2858578"/>
              <a:gd name="connsiteY150" fmla="*/ 1556596 h 2526382"/>
              <a:gd name="connisteX151" fmla="*/ 1175093 w 2858578"/>
              <a:gd name="connsiteY151" fmla="*/ 1556596 h 2526382"/>
              <a:gd name="connisteX152" fmla="*/ 1249388 w 2858578"/>
              <a:gd name="connsiteY152" fmla="*/ 1556596 h 2526382"/>
              <a:gd name="connisteX153" fmla="*/ 1344638 w 2858578"/>
              <a:gd name="connsiteY153" fmla="*/ 1556596 h 2526382"/>
              <a:gd name="connisteX154" fmla="*/ 1429093 w 2858578"/>
              <a:gd name="connsiteY154" fmla="*/ 1556596 h 2526382"/>
              <a:gd name="connisteX155" fmla="*/ 1514183 w 2858578"/>
              <a:gd name="connsiteY155" fmla="*/ 1556596 h 2526382"/>
              <a:gd name="connisteX156" fmla="*/ 1587843 w 2858578"/>
              <a:gd name="connsiteY156" fmla="*/ 1556596 h 2526382"/>
              <a:gd name="connisteX157" fmla="*/ 1683093 w 2858578"/>
              <a:gd name="connsiteY157" fmla="*/ 1556596 h 2526382"/>
              <a:gd name="connisteX158" fmla="*/ 1757388 w 2858578"/>
              <a:gd name="connsiteY158" fmla="*/ 1556596 h 2526382"/>
              <a:gd name="connisteX159" fmla="*/ 1884388 w 2858578"/>
              <a:gd name="connsiteY159" fmla="*/ 1556596 h 2526382"/>
              <a:gd name="connisteX160" fmla="*/ 1958683 w 2858578"/>
              <a:gd name="connsiteY160" fmla="*/ 1567391 h 2526382"/>
              <a:gd name="connisteX161" fmla="*/ 2032343 w 2858578"/>
              <a:gd name="connsiteY161" fmla="*/ 1567391 h 2526382"/>
              <a:gd name="connisteX162" fmla="*/ 2106638 w 2858578"/>
              <a:gd name="connsiteY162" fmla="*/ 1577551 h 2526382"/>
              <a:gd name="connisteX163" fmla="*/ 2180933 w 2858578"/>
              <a:gd name="connsiteY163" fmla="*/ 1577551 h 2526382"/>
              <a:gd name="connisteX164" fmla="*/ 2254593 w 2858578"/>
              <a:gd name="connsiteY164" fmla="*/ 1577551 h 2526382"/>
              <a:gd name="connisteX165" fmla="*/ 2339683 w 2858578"/>
              <a:gd name="connsiteY165" fmla="*/ 1556596 h 2526382"/>
              <a:gd name="connisteX166" fmla="*/ 2434933 w 2858578"/>
              <a:gd name="connsiteY166" fmla="*/ 1535641 h 2526382"/>
              <a:gd name="connisteX167" fmla="*/ 2508593 w 2858578"/>
              <a:gd name="connsiteY167" fmla="*/ 1514051 h 2526382"/>
              <a:gd name="connisteX168" fmla="*/ 2582888 w 2858578"/>
              <a:gd name="connsiteY168" fmla="*/ 1503891 h 2526382"/>
              <a:gd name="connisteX169" fmla="*/ 2657183 w 2858578"/>
              <a:gd name="connsiteY169" fmla="*/ 1450551 h 2526382"/>
              <a:gd name="connisteX170" fmla="*/ 2730843 w 2858578"/>
              <a:gd name="connsiteY170" fmla="*/ 1397846 h 2526382"/>
              <a:gd name="connisteX171" fmla="*/ 2805138 w 2858578"/>
              <a:gd name="connsiteY171" fmla="*/ 1313391 h 2526382"/>
              <a:gd name="connisteX172" fmla="*/ 2847683 w 2858578"/>
              <a:gd name="connsiteY172" fmla="*/ 1239096 h 2526382"/>
              <a:gd name="connisteX173" fmla="*/ 2857843 w 2858578"/>
              <a:gd name="connsiteY173" fmla="*/ 1164801 h 2526382"/>
              <a:gd name="connisteX174" fmla="*/ 2836888 w 2858578"/>
              <a:gd name="connsiteY174" fmla="*/ 1080346 h 2526382"/>
              <a:gd name="connisteX175" fmla="*/ 2784183 w 2858578"/>
              <a:gd name="connsiteY175" fmla="*/ 1006051 h 2526382"/>
              <a:gd name="connisteX176" fmla="*/ 2709888 w 2858578"/>
              <a:gd name="connsiteY176" fmla="*/ 953346 h 2526382"/>
              <a:gd name="connisteX177" fmla="*/ 2635593 w 2858578"/>
              <a:gd name="connsiteY177" fmla="*/ 931756 h 2526382"/>
              <a:gd name="connisteX178" fmla="*/ 2561933 w 2858578"/>
              <a:gd name="connsiteY178" fmla="*/ 889846 h 2526382"/>
              <a:gd name="connisteX179" fmla="*/ 2530183 w 2858578"/>
              <a:gd name="connsiteY179" fmla="*/ 815551 h 2526382"/>
              <a:gd name="connisteX180" fmla="*/ 2593683 w 2858578"/>
              <a:gd name="connsiteY180" fmla="*/ 741256 h 2526382"/>
              <a:gd name="connisteX181" fmla="*/ 2519388 w 2858578"/>
              <a:gd name="connsiteY181" fmla="*/ 699346 h 2526382"/>
              <a:gd name="connisteX182" fmla="*/ 2445093 w 2858578"/>
              <a:gd name="connsiteY182" fmla="*/ 688551 h 2526382"/>
              <a:gd name="connisteX183" fmla="*/ 2349843 w 2858578"/>
              <a:gd name="connsiteY183" fmla="*/ 677756 h 2526382"/>
              <a:gd name="connisteX184" fmla="*/ 2265388 w 2858578"/>
              <a:gd name="connsiteY184" fmla="*/ 677756 h 2526382"/>
              <a:gd name="connisteX185" fmla="*/ 2191093 w 2858578"/>
              <a:gd name="connsiteY185" fmla="*/ 688551 h 2526382"/>
              <a:gd name="connisteX186" fmla="*/ 2170138 w 2858578"/>
              <a:gd name="connsiteY186" fmla="*/ 614256 h 2526382"/>
              <a:gd name="connisteX187" fmla="*/ 2095843 w 2858578"/>
              <a:gd name="connsiteY187" fmla="*/ 561551 h 2526382"/>
              <a:gd name="connisteX188" fmla="*/ 2011388 w 2858578"/>
              <a:gd name="connsiteY188" fmla="*/ 561551 h 2526382"/>
              <a:gd name="connisteX189" fmla="*/ 1937093 w 2858578"/>
              <a:gd name="connsiteY189" fmla="*/ 572346 h 2526382"/>
              <a:gd name="connisteX190" fmla="*/ 1852638 w 2858578"/>
              <a:gd name="connsiteY190" fmla="*/ 593301 h 2526382"/>
              <a:gd name="connisteX191" fmla="*/ 1778343 w 2858578"/>
              <a:gd name="connsiteY191" fmla="*/ 614256 h 2526382"/>
              <a:gd name="connisteX192" fmla="*/ 1704683 w 2858578"/>
              <a:gd name="connsiteY192" fmla="*/ 625051 h 2526382"/>
              <a:gd name="connisteX193" fmla="*/ 1630388 w 2858578"/>
              <a:gd name="connsiteY193" fmla="*/ 625051 h 2526382"/>
              <a:gd name="connisteX194" fmla="*/ 1545933 w 2858578"/>
              <a:gd name="connsiteY194" fmla="*/ 625051 h 2526382"/>
              <a:gd name="connisteX195" fmla="*/ 1450683 w 2858578"/>
              <a:gd name="connsiteY195" fmla="*/ 625051 h 2526382"/>
              <a:gd name="connisteX196" fmla="*/ 1376388 w 2858578"/>
              <a:gd name="connsiteY196" fmla="*/ 614256 h 2526382"/>
              <a:gd name="connisteX197" fmla="*/ 1281138 w 2858578"/>
              <a:gd name="connsiteY197" fmla="*/ 614256 h 2526382"/>
              <a:gd name="connisteX198" fmla="*/ 1206843 w 2858578"/>
              <a:gd name="connsiteY198" fmla="*/ 593301 h 2526382"/>
              <a:gd name="connisteX199" fmla="*/ 1133183 w 2858578"/>
              <a:gd name="connsiteY199" fmla="*/ 593301 h 2526382"/>
              <a:gd name="connisteX200" fmla="*/ 1058888 w 2858578"/>
              <a:gd name="connsiteY200" fmla="*/ 582506 h 2526382"/>
              <a:gd name="connisteX201" fmla="*/ 974433 w 2858578"/>
              <a:gd name="connsiteY201" fmla="*/ 561551 h 2526382"/>
              <a:gd name="connisteX202" fmla="*/ 889343 w 2858578"/>
              <a:gd name="connsiteY202" fmla="*/ 550756 h 2526382"/>
              <a:gd name="connisteX203" fmla="*/ 815683 w 2858578"/>
              <a:gd name="connsiteY203" fmla="*/ 540596 h 2526382"/>
              <a:gd name="connisteX204" fmla="*/ 741388 w 2858578"/>
              <a:gd name="connsiteY204" fmla="*/ 508846 h 2526382"/>
              <a:gd name="connisteX205" fmla="*/ 667093 w 2858578"/>
              <a:gd name="connsiteY205" fmla="*/ 487256 h 2526382"/>
              <a:gd name="connisteX206" fmla="*/ 593433 w 2858578"/>
              <a:gd name="connsiteY206" fmla="*/ 477096 h 2526382"/>
              <a:gd name="connisteX207" fmla="*/ 519138 w 2858578"/>
              <a:gd name="connsiteY207" fmla="*/ 445346 h 2526382"/>
              <a:gd name="connisteX208" fmla="*/ 476593 w 2858578"/>
              <a:gd name="connsiteY208" fmla="*/ 371051 h 2526382"/>
              <a:gd name="connisteX209" fmla="*/ 508343 w 2858578"/>
              <a:gd name="connsiteY209" fmla="*/ 296756 h 2526382"/>
              <a:gd name="connisteX210" fmla="*/ 582638 w 2858578"/>
              <a:gd name="connsiteY210" fmla="*/ 265006 h 2526382"/>
              <a:gd name="connisteX211" fmla="*/ 656933 w 2858578"/>
              <a:gd name="connsiteY211" fmla="*/ 233256 h 2526382"/>
              <a:gd name="connisteX212" fmla="*/ 730593 w 2858578"/>
              <a:gd name="connsiteY212" fmla="*/ 223096 h 2526382"/>
              <a:gd name="connisteX213" fmla="*/ 804888 w 2858578"/>
              <a:gd name="connsiteY213" fmla="*/ 201506 h 2526382"/>
              <a:gd name="connisteX214" fmla="*/ 889343 w 2858578"/>
              <a:gd name="connsiteY214" fmla="*/ 191346 h 2526382"/>
              <a:gd name="connisteX215" fmla="*/ 963638 w 2858578"/>
              <a:gd name="connsiteY215" fmla="*/ 180551 h 2526382"/>
              <a:gd name="connisteX216" fmla="*/ 1037933 w 2858578"/>
              <a:gd name="connsiteY216" fmla="*/ 159596 h 2526382"/>
              <a:gd name="connisteX217" fmla="*/ 1111593 w 2858578"/>
              <a:gd name="connsiteY217" fmla="*/ 138006 h 2526382"/>
              <a:gd name="connisteX218" fmla="*/ 1185888 w 2858578"/>
              <a:gd name="connsiteY218" fmla="*/ 96096 h 2526382"/>
              <a:gd name="connisteX219" fmla="*/ 1260183 w 2858578"/>
              <a:gd name="connsiteY219" fmla="*/ 42756 h 252638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  <a:cxn ang="0">
                <a:pos x="connisteX176" y="connsiteY176"/>
              </a:cxn>
              <a:cxn ang="0">
                <a:pos x="connisteX177" y="connsiteY177"/>
              </a:cxn>
              <a:cxn ang="0">
                <a:pos x="connisteX178" y="connsiteY178"/>
              </a:cxn>
              <a:cxn ang="0">
                <a:pos x="connisteX179" y="connsiteY179"/>
              </a:cxn>
              <a:cxn ang="0">
                <a:pos x="connisteX180" y="connsiteY180"/>
              </a:cxn>
              <a:cxn ang="0">
                <a:pos x="connisteX181" y="connsiteY181"/>
              </a:cxn>
              <a:cxn ang="0">
                <a:pos x="connisteX182" y="connsiteY182"/>
              </a:cxn>
              <a:cxn ang="0">
                <a:pos x="connisteX183" y="connsiteY183"/>
              </a:cxn>
              <a:cxn ang="0">
                <a:pos x="connisteX184" y="connsiteY184"/>
              </a:cxn>
              <a:cxn ang="0">
                <a:pos x="connisteX185" y="connsiteY185"/>
              </a:cxn>
              <a:cxn ang="0">
                <a:pos x="connisteX186" y="connsiteY186"/>
              </a:cxn>
              <a:cxn ang="0">
                <a:pos x="connisteX187" y="connsiteY187"/>
              </a:cxn>
              <a:cxn ang="0">
                <a:pos x="connisteX188" y="connsiteY188"/>
              </a:cxn>
              <a:cxn ang="0">
                <a:pos x="connisteX189" y="connsiteY189"/>
              </a:cxn>
              <a:cxn ang="0">
                <a:pos x="connisteX190" y="connsiteY190"/>
              </a:cxn>
              <a:cxn ang="0">
                <a:pos x="connisteX191" y="connsiteY191"/>
              </a:cxn>
              <a:cxn ang="0">
                <a:pos x="connisteX192" y="connsiteY192"/>
              </a:cxn>
              <a:cxn ang="0">
                <a:pos x="connisteX193" y="connsiteY193"/>
              </a:cxn>
              <a:cxn ang="0">
                <a:pos x="connisteX194" y="connsiteY194"/>
              </a:cxn>
              <a:cxn ang="0">
                <a:pos x="connisteX195" y="connsiteY195"/>
              </a:cxn>
              <a:cxn ang="0">
                <a:pos x="connisteX196" y="connsiteY196"/>
              </a:cxn>
              <a:cxn ang="0">
                <a:pos x="connisteX197" y="connsiteY197"/>
              </a:cxn>
              <a:cxn ang="0">
                <a:pos x="connisteX198" y="connsiteY198"/>
              </a:cxn>
              <a:cxn ang="0">
                <a:pos x="connisteX199" y="connsiteY199"/>
              </a:cxn>
              <a:cxn ang="0">
                <a:pos x="connisteX200" y="connsiteY200"/>
              </a:cxn>
              <a:cxn ang="0">
                <a:pos x="connisteX201" y="connsiteY201"/>
              </a:cxn>
              <a:cxn ang="0">
                <a:pos x="connisteX202" y="connsiteY202"/>
              </a:cxn>
              <a:cxn ang="0">
                <a:pos x="connisteX203" y="connsiteY203"/>
              </a:cxn>
              <a:cxn ang="0">
                <a:pos x="connisteX204" y="connsiteY204"/>
              </a:cxn>
              <a:cxn ang="0">
                <a:pos x="connisteX205" y="connsiteY205"/>
              </a:cxn>
              <a:cxn ang="0">
                <a:pos x="connisteX206" y="connsiteY206"/>
              </a:cxn>
              <a:cxn ang="0">
                <a:pos x="connisteX207" y="connsiteY207"/>
              </a:cxn>
              <a:cxn ang="0">
                <a:pos x="connisteX208" y="connsiteY208"/>
              </a:cxn>
              <a:cxn ang="0">
                <a:pos x="connisteX209" y="connsiteY209"/>
              </a:cxn>
              <a:cxn ang="0">
                <a:pos x="connisteX210" y="connsiteY210"/>
              </a:cxn>
              <a:cxn ang="0">
                <a:pos x="connisteX211" y="connsiteY211"/>
              </a:cxn>
              <a:cxn ang="0">
                <a:pos x="connisteX212" y="connsiteY212"/>
              </a:cxn>
              <a:cxn ang="0">
                <a:pos x="connisteX213" y="connsiteY213"/>
              </a:cxn>
              <a:cxn ang="0">
                <a:pos x="connisteX214" y="connsiteY214"/>
              </a:cxn>
              <a:cxn ang="0">
                <a:pos x="connisteX215" y="connsiteY215"/>
              </a:cxn>
              <a:cxn ang="0">
                <a:pos x="connisteX216" y="connsiteY216"/>
              </a:cxn>
              <a:cxn ang="0">
                <a:pos x="connisteX217" y="connsiteY217"/>
              </a:cxn>
              <a:cxn ang="0">
                <a:pos x="connisteX218" y="connsiteY218"/>
              </a:cxn>
              <a:cxn ang="0">
                <a:pos x="connisteX219" y="connsiteY219"/>
              </a:cxn>
            </a:cxnLst>
            <a:rect l="l" t="t" r="r" b="b"/>
            <a:pathLst>
              <a:path w="2858579" h="2526383">
                <a:moveTo>
                  <a:pt x="1344639" y="847"/>
                </a:moveTo>
                <a:cubicBezTo>
                  <a:pt x="1326859" y="847"/>
                  <a:pt x="1283044" y="847"/>
                  <a:pt x="1249389" y="847"/>
                </a:cubicBezTo>
                <a:cubicBezTo>
                  <a:pt x="1215734" y="847"/>
                  <a:pt x="1206844" y="847"/>
                  <a:pt x="1175094" y="847"/>
                </a:cubicBezTo>
                <a:cubicBezTo>
                  <a:pt x="1143344" y="847"/>
                  <a:pt x="1124294" y="847"/>
                  <a:pt x="1090639" y="847"/>
                </a:cubicBezTo>
                <a:cubicBezTo>
                  <a:pt x="1056984" y="847"/>
                  <a:pt x="1039839" y="847"/>
                  <a:pt x="1006184" y="847"/>
                </a:cubicBezTo>
                <a:cubicBezTo>
                  <a:pt x="972529" y="847"/>
                  <a:pt x="954749" y="847"/>
                  <a:pt x="921094" y="847"/>
                </a:cubicBezTo>
                <a:cubicBezTo>
                  <a:pt x="887439" y="847"/>
                  <a:pt x="868389" y="-1058"/>
                  <a:pt x="836639" y="847"/>
                </a:cubicBezTo>
                <a:cubicBezTo>
                  <a:pt x="804889" y="2752"/>
                  <a:pt x="798539" y="2752"/>
                  <a:pt x="762344" y="11007"/>
                </a:cubicBezTo>
                <a:cubicBezTo>
                  <a:pt x="726149" y="19262"/>
                  <a:pt x="695034" y="34502"/>
                  <a:pt x="656934" y="42757"/>
                </a:cubicBezTo>
                <a:cubicBezTo>
                  <a:pt x="618834" y="51012"/>
                  <a:pt x="603594" y="47202"/>
                  <a:pt x="571844" y="53552"/>
                </a:cubicBezTo>
                <a:cubicBezTo>
                  <a:pt x="540094" y="59902"/>
                  <a:pt x="527394" y="68157"/>
                  <a:pt x="497549" y="74507"/>
                </a:cubicBezTo>
                <a:cubicBezTo>
                  <a:pt x="467704" y="80857"/>
                  <a:pt x="453734" y="77047"/>
                  <a:pt x="423889" y="85302"/>
                </a:cubicBezTo>
                <a:cubicBezTo>
                  <a:pt x="394044" y="93557"/>
                  <a:pt x="379439" y="104352"/>
                  <a:pt x="349594" y="117052"/>
                </a:cubicBezTo>
                <a:cubicBezTo>
                  <a:pt x="319749" y="129752"/>
                  <a:pt x="305144" y="136102"/>
                  <a:pt x="275299" y="148802"/>
                </a:cubicBezTo>
                <a:cubicBezTo>
                  <a:pt x="245454" y="161502"/>
                  <a:pt x="235294" y="157057"/>
                  <a:pt x="201639" y="180552"/>
                </a:cubicBezTo>
                <a:cubicBezTo>
                  <a:pt x="167984" y="204047"/>
                  <a:pt x="142584" y="231352"/>
                  <a:pt x="106389" y="265007"/>
                </a:cubicBezTo>
                <a:cubicBezTo>
                  <a:pt x="70194" y="298662"/>
                  <a:pt x="42254" y="316442"/>
                  <a:pt x="21299" y="350097"/>
                </a:cubicBezTo>
                <a:cubicBezTo>
                  <a:pt x="344" y="383752"/>
                  <a:pt x="2249" y="398357"/>
                  <a:pt x="344" y="434552"/>
                </a:cubicBezTo>
                <a:cubicBezTo>
                  <a:pt x="-1561" y="470747"/>
                  <a:pt x="4789" y="496147"/>
                  <a:pt x="11139" y="529802"/>
                </a:cubicBezTo>
                <a:cubicBezTo>
                  <a:pt x="17489" y="563457"/>
                  <a:pt x="11139" y="574252"/>
                  <a:pt x="32094" y="604097"/>
                </a:cubicBezTo>
                <a:cubicBezTo>
                  <a:pt x="53049" y="633942"/>
                  <a:pt x="84799" y="656802"/>
                  <a:pt x="116549" y="677757"/>
                </a:cubicBezTo>
                <a:cubicBezTo>
                  <a:pt x="148299" y="698712"/>
                  <a:pt x="154649" y="694902"/>
                  <a:pt x="190844" y="709507"/>
                </a:cubicBezTo>
                <a:cubicBezTo>
                  <a:pt x="227039" y="724112"/>
                  <a:pt x="258789" y="741257"/>
                  <a:pt x="296889" y="752052"/>
                </a:cubicBezTo>
                <a:cubicBezTo>
                  <a:pt x="334989" y="762847"/>
                  <a:pt x="341339" y="758402"/>
                  <a:pt x="381344" y="762847"/>
                </a:cubicBezTo>
                <a:cubicBezTo>
                  <a:pt x="421349" y="767292"/>
                  <a:pt x="455004" y="768562"/>
                  <a:pt x="497549" y="773007"/>
                </a:cubicBezTo>
                <a:cubicBezTo>
                  <a:pt x="540094" y="777452"/>
                  <a:pt x="555334" y="779357"/>
                  <a:pt x="593434" y="783802"/>
                </a:cubicBezTo>
                <a:cubicBezTo>
                  <a:pt x="631534" y="788247"/>
                  <a:pt x="655029" y="792692"/>
                  <a:pt x="688684" y="794597"/>
                </a:cubicBezTo>
                <a:cubicBezTo>
                  <a:pt x="722339" y="796502"/>
                  <a:pt x="732499" y="794597"/>
                  <a:pt x="762344" y="794597"/>
                </a:cubicBezTo>
                <a:cubicBezTo>
                  <a:pt x="792189" y="794597"/>
                  <a:pt x="806794" y="794597"/>
                  <a:pt x="836639" y="794597"/>
                </a:cubicBezTo>
                <a:cubicBezTo>
                  <a:pt x="866484" y="794597"/>
                  <a:pt x="879184" y="794597"/>
                  <a:pt x="910934" y="794597"/>
                </a:cubicBezTo>
                <a:cubicBezTo>
                  <a:pt x="942684" y="794597"/>
                  <a:pt x="961734" y="790152"/>
                  <a:pt x="995389" y="794597"/>
                </a:cubicBezTo>
                <a:cubicBezTo>
                  <a:pt x="1029044" y="799042"/>
                  <a:pt x="1043649" y="811107"/>
                  <a:pt x="1079844" y="815552"/>
                </a:cubicBezTo>
                <a:cubicBezTo>
                  <a:pt x="1116039" y="819997"/>
                  <a:pt x="1136994" y="815552"/>
                  <a:pt x="1175094" y="815552"/>
                </a:cubicBezTo>
                <a:cubicBezTo>
                  <a:pt x="1213194" y="815552"/>
                  <a:pt x="1232244" y="813647"/>
                  <a:pt x="1270344" y="815552"/>
                </a:cubicBezTo>
                <a:cubicBezTo>
                  <a:pt x="1308444" y="817457"/>
                  <a:pt x="1331939" y="824442"/>
                  <a:pt x="1365594" y="826347"/>
                </a:cubicBezTo>
                <a:cubicBezTo>
                  <a:pt x="1399249" y="828252"/>
                  <a:pt x="1410044" y="826347"/>
                  <a:pt x="1439889" y="826347"/>
                </a:cubicBezTo>
                <a:cubicBezTo>
                  <a:pt x="1469734" y="826347"/>
                  <a:pt x="1480529" y="824442"/>
                  <a:pt x="1514184" y="826347"/>
                </a:cubicBezTo>
                <a:cubicBezTo>
                  <a:pt x="1547839" y="828252"/>
                  <a:pt x="1575779" y="830157"/>
                  <a:pt x="1609434" y="836507"/>
                </a:cubicBezTo>
                <a:cubicBezTo>
                  <a:pt x="1643089" y="842857"/>
                  <a:pt x="1651344" y="851747"/>
                  <a:pt x="1683094" y="858097"/>
                </a:cubicBezTo>
                <a:cubicBezTo>
                  <a:pt x="1714844" y="864447"/>
                  <a:pt x="1734529" y="861907"/>
                  <a:pt x="1768184" y="868257"/>
                </a:cubicBezTo>
                <a:cubicBezTo>
                  <a:pt x="1801839" y="874607"/>
                  <a:pt x="1820889" y="883497"/>
                  <a:pt x="1852639" y="889847"/>
                </a:cubicBezTo>
                <a:cubicBezTo>
                  <a:pt x="1884389" y="896197"/>
                  <a:pt x="1895184" y="889212"/>
                  <a:pt x="1926934" y="900007"/>
                </a:cubicBezTo>
                <a:cubicBezTo>
                  <a:pt x="1958684" y="910802"/>
                  <a:pt x="1979639" y="931757"/>
                  <a:pt x="2011389" y="942552"/>
                </a:cubicBezTo>
                <a:cubicBezTo>
                  <a:pt x="2043139" y="953347"/>
                  <a:pt x="2055839" y="940647"/>
                  <a:pt x="2085684" y="953347"/>
                </a:cubicBezTo>
                <a:cubicBezTo>
                  <a:pt x="2115529" y="966047"/>
                  <a:pt x="2127594" y="980652"/>
                  <a:pt x="2159344" y="1006052"/>
                </a:cubicBezTo>
                <a:cubicBezTo>
                  <a:pt x="2191094" y="1031452"/>
                  <a:pt x="2217129" y="1050502"/>
                  <a:pt x="2244434" y="1080347"/>
                </a:cubicBezTo>
                <a:cubicBezTo>
                  <a:pt x="2271739" y="1110192"/>
                  <a:pt x="2286344" y="1124797"/>
                  <a:pt x="2297139" y="1154642"/>
                </a:cubicBezTo>
                <a:cubicBezTo>
                  <a:pt x="2307934" y="1184487"/>
                  <a:pt x="2311744" y="1202902"/>
                  <a:pt x="2297139" y="1228302"/>
                </a:cubicBezTo>
                <a:cubicBezTo>
                  <a:pt x="2282534" y="1253702"/>
                  <a:pt x="2252689" y="1267037"/>
                  <a:pt x="2222844" y="1281642"/>
                </a:cubicBezTo>
                <a:cubicBezTo>
                  <a:pt x="2192999" y="1296247"/>
                  <a:pt x="2180934" y="1296247"/>
                  <a:pt x="2149184" y="1302597"/>
                </a:cubicBezTo>
                <a:cubicBezTo>
                  <a:pt x="2117434" y="1308947"/>
                  <a:pt x="2095844" y="1311487"/>
                  <a:pt x="2064094" y="1313392"/>
                </a:cubicBezTo>
                <a:cubicBezTo>
                  <a:pt x="2032344" y="1315297"/>
                  <a:pt x="2026629" y="1313392"/>
                  <a:pt x="1990434" y="1313392"/>
                </a:cubicBezTo>
                <a:cubicBezTo>
                  <a:pt x="1954239" y="1313392"/>
                  <a:pt x="1928839" y="1313392"/>
                  <a:pt x="1884389" y="1313392"/>
                </a:cubicBezTo>
                <a:cubicBezTo>
                  <a:pt x="1839939" y="1313392"/>
                  <a:pt x="1814539" y="1313392"/>
                  <a:pt x="1768184" y="1313392"/>
                </a:cubicBezTo>
                <a:cubicBezTo>
                  <a:pt x="1721829" y="1313392"/>
                  <a:pt x="1691349" y="1315297"/>
                  <a:pt x="1651344" y="1313392"/>
                </a:cubicBezTo>
                <a:cubicBezTo>
                  <a:pt x="1611339" y="1311487"/>
                  <a:pt x="1600544" y="1304502"/>
                  <a:pt x="1566889" y="1302597"/>
                </a:cubicBezTo>
                <a:cubicBezTo>
                  <a:pt x="1533234" y="1300692"/>
                  <a:pt x="1518629" y="1302597"/>
                  <a:pt x="1482434" y="1302597"/>
                </a:cubicBezTo>
                <a:cubicBezTo>
                  <a:pt x="1446239" y="1302597"/>
                  <a:pt x="1427189" y="1302597"/>
                  <a:pt x="1387184" y="1302597"/>
                </a:cubicBezTo>
                <a:cubicBezTo>
                  <a:pt x="1347179" y="1302597"/>
                  <a:pt x="1325589" y="1302597"/>
                  <a:pt x="1281139" y="1302597"/>
                </a:cubicBezTo>
                <a:cubicBezTo>
                  <a:pt x="1236689" y="1302597"/>
                  <a:pt x="1209384" y="1302597"/>
                  <a:pt x="1164934" y="1302597"/>
                </a:cubicBezTo>
                <a:cubicBezTo>
                  <a:pt x="1120484" y="1302597"/>
                  <a:pt x="1096989" y="1302597"/>
                  <a:pt x="1058889" y="1302597"/>
                </a:cubicBezTo>
                <a:cubicBezTo>
                  <a:pt x="1020789" y="1302597"/>
                  <a:pt x="1012534" y="1300692"/>
                  <a:pt x="974434" y="1302597"/>
                </a:cubicBezTo>
                <a:cubicBezTo>
                  <a:pt x="936334" y="1304502"/>
                  <a:pt x="904584" y="1307042"/>
                  <a:pt x="868389" y="1313392"/>
                </a:cubicBezTo>
                <a:cubicBezTo>
                  <a:pt x="832194" y="1319742"/>
                  <a:pt x="823939" y="1317202"/>
                  <a:pt x="794094" y="1334347"/>
                </a:cubicBezTo>
                <a:cubicBezTo>
                  <a:pt x="764249" y="1351492"/>
                  <a:pt x="737579" y="1370542"/>
                  <a:pt x="720434" y="1397847"/>
                </a:cubicBezTo>
                <a:cubicBezTo>
                  <a:pt x="703289" y="1425152"/>
                  <a:pt x="711544" y="1440392"/>
                  <a:pt x="709639" y="1472142"/>
                </a:cubicBezTo>
                <a:cubicBezTo>
                  <a:pt x="707734" y="1503892"/>
                  <a:pt x="696939" y="1524847"/>
                  <a:pt x="709639" y="1556597"/>
                </a:cubicBezTo>
                <a:cubicBezTo>
                  <a:pt x="722339" y="1588347"/>
                  <a:pt x="745834" y="1613747"/>
                  <a:pt x="773139" y="1630892"/>
                </a:cubicBezTo>
                <a:cubicBezTo>
                  <a:pt x="800444" y="1648037"/>
                  <a:pt x="817589" y="1636607"/>
                  <a:pt x="847434" y="1641052"/>
                </a:cubicBezTo>
                <a:cubicBezTo>
                  <a:pt x="877279" y="1645497"/>
                  <a:pt x="910299" y="1634702"/>
                  <a:pt x="921094" y="1651847"/>
                </a:cubicBezTo>
                <a:cubicBezTo>
                  <a:pt x="931889" y="1668992"/>
                  <a:pt x="925539" y="1705187"/>
                  <a:pt x="900139" y="1726142"/>
                </a:cubicBezTo>
                <a:cubicBezTo>
                  <a:pt x="874739" y="1747097"/>
                  <a:pt x="830289" y="1745192"/>
                  <a:pt x="794094" y="1757892"/>
                </a:cubicBezTo>
                <a:cubicBezTo>
                  <a:pt x="757899" y="1770592"/>
                  <a:pt x="752184" y="1778847"/>
                  <a:pt x="720434" y="1789642"/>
                </a:cubicBezTo>
                <a:cubicBezTo>
                  <a:pt x="688684" y="1800437"/>
                  <a:pt x="668999" y="1804247"/>
                  <a:pt x="635344" y="1810597"/>
                </a:cubicBezTo>
                <a:cubicBezTo>
                  <a:pt x="601689" y="1816947"/>
                  <a:pt x="584544" y="1815042"/>
                  <a:pt x="550889" y="1821392"/>
                </a:cubicBezTo>
                <a:cubicBezTo>
                  <a:pt x="517234" y="1827742"/>
                  <a:pt x="497549" y="1835997"/>
                  <a:pt x="465799" y="1842347"/>
                </a:cubicBezTo>
                <a:cubicBezTo>
                  <a:pt x="434049" y="1848697"/>
                  <a:pt x="428334" y="1846792"/>
                  <a:pt x="392139" y="1853142"/>
                </a:cubicBezTo>
                <a:cubicBezTo>
                  <a:pt x="355944" y="1859492"/>
                  <a:pt x="322289" y="1863302"/>
                  <a:pt x="286094" y="1874097"/>
                </a:cubicBezTo>
                <a:cubicBezTo>
                  <a:pt x="249899" y="1884892"/>
                  <a:pt x="241644" y="1888702"/>
                  <a:pt x="211799" y="1905847"/>
                </a:cubicBezTo>
                <a:cubicBezTo>
                  <a:pt x="181954" y="1922992"/>
                  <a:pt x="155284" y="1933152"/>
                  <a:pt x="138139" y="1958552"/>
                </a:cubicBezTo>
                <a:cubicBezTo>
                  <a:pt x="120994" y="1983952"/>
                  <a:pt x="125439" y="2003002"/>
                  <a:pt x="127344" y="2032847"/>
                </a:cubicBezTo>
                <a:cubicBezTo>
                  <a:pt x="129249" y="2062692"/>
                  <a:pt x="135599" y="2077297"/>
                  <a:pt x="148299" y="2107142"/>
                </a:cubicBezTo>
                <a:cubicBezTo>
                  <a:pt x="160999" y="2136987"/>
                  <a:pt x="163539" y="2153497"/>
                  <a:pt x="190844" y="2180802"/>
                </a:cubicBezTo>
                <a:cubicBezTo>
                  <a:pt x="218149" y="2208107"/>
                  <a:pt x="249899" y="2229697"/>
                  <a:pt x="286094" y="2244302"/>
                </a:cubicBezTo>
                <a:cubicBezTo>
                  <a:pt x="322289" y="2258907"/>
                  <a:pt x="338799" y="2248747"/>
                  <a:pt x="370549" y="2255097"/>
                </a:cubicBezTo>
                <a:cubicBezTo>
                  <a:pt x="402299" y="2261447"/>
                  <a:pt x="414999" y="2271607"/>
                  <a:pt x="444844" y="2276052"/>
                </a:cubicBezTo>
                <a:cubicBezTo>
                  <a:pt x="474689" y="2280497"/>
                  <a:pt x="489294" y="2276052"/>
                  <a:pt x="519139" y="2276052"/>
                </a:cubicBezTo>
                <a:cubicBezTo>
                  <a:pt x="548984" y="2276052"/>
                  <a:pt x="561684" y="2276052"/>
                  <a:pt x="593434" y="2276052"/>
                </a:cubicBezTo>
                <a:cubicBezTo>
                  <a:pt x="625184" y="2276052"/>
                  <a:pt x="644234" y="2276052"/>
                  <a:pt x="677889" y="2276052"/>
                </a:cubicBezTo>
                <a:cubicBezTo>
                  <a:pt x="711544" y="2276052"/>
                  <a:pt x="726149" y="2276052"/>
                  <a:pt x="762344" y="2276052"/>
                </a:cubicBezTo>
                <a:cubicBezTo>
                  <a:pt x="798539" y="2276052"/>
                  <a:pt x="819494" y="2276052"/>
                  <a:pt x="857594" y="2276052"/>
                </a:cubicBezTo>
                <a:cubicBezTo>
                  <a:pt x="895694" y="2276052"/>
                  <a:pt x="916649" y="2276052"/>
                  <a:pt x="952844" y="2276052"/>
                </a:cubicBezTo>
                <a:cubicBezTo>
                  <a:pt x="989039" y="2276052"/>
                  <a:pt x="1006184" y="2276052"/>
                  <a:pt x="1037934" y="2276052"/>
                </a:cubicBezTo>
                <a:cubicBezTo>
                  <a:pt x="1069684" y="2276052"/>
                  <a:pt x="1081749" y="2276052"/>
                  <a:pt x="1111594" y="2276052"/>
                </a:cubicBezTo>
                <a:cubicBezTo>
                  <a:pt x="1141439" y="2276052"/>
                  <a:pt x="1154139" y="2276052"/>
                  <a:pt x="1185889" y="2276052"/>
                </a:cubicBezTo>
                <a:cubicBezTo>
                  <a:pt x="1217639" y="2276052"/>
                  <a:pt x="1234149" y="2276052"/>
                  <a:pt x="1270344" y="2276052"/>
                </a:cubicBezTo>
                <a:cubicBezTo>
                  <a:pt x="1306539" y="2276052"/>
                  <a:pt x="1331939" y="2276052"/>
                  <a:pt x="1365594" y="2276052"/>
                </a:cubicBezTo>
                <a:cubicBezTo>
                  <a:pt x="1399249" y="2276052"/>
                  <a:pt x="1406234" y="2276052"/>
                  <a:pt x="1439889" y="2276052"/>
                </a:cubicBezTo>
                <a:cubicBezTo>
                  <a:pt x="1473544" y="2276052"/>
                  <a:pt x="1501484" y="2274147"/>
                  <a:pt x="1535139" y="2276052"/>
                </a:cubicBezTo>
                <a:cubicBezTo>
                  <a:pt x="1568794" y="2277957"/>
                  <a:pt x="1575779" y="2276052"/>
                  <a:pt x="1609434" y="2286847"/>
                </a:cubicBezTo>
                <a:cubicBezTo>
                  <a:pt x="1643089" y="2297642"/>
                  <a:pt x="1677379" y="2305897"/>
                  <a:pt x="1704684" y="2329392"/>
                </a:cubicBezTo>
                <a:cubicBezTo>
                  <a:pt x="1731989" y="2352887"/>
                  <a:pt x="1752944" y="2377652"/>
                  <a:pt x="1746594" y="2403052"/>
                </a:cubicBezTo>
                <a:cubicBezTo>
                  <a:pt x="1740244" y="2428452"/>
                  <a:pt x="1702779" y="2441787"/>
                  <a:pt x="1672934" y="2456392"/>
                </a:cubicBezTo>
                <a:cubicBezTo>
                  <a:pt x="1643089" y="2470997"/>
                  <a:pt x="1628484" y="2469092"/>
                  <a:pt x="1598639" y="2477347"/>
                </a:cubicBezTo>
                <a:cubicBezTo>
                  <a:pt x="1568794" y="2485602"/>
                  <a:pt x="1554189" y="2491952"/>
                  <a:pt x="1524344" y="2498302"/>
                </a:cubicBezTo>
                <a:cubicBezTo>
                  <a:pt x="1494499" y="2504652"/>
                  <a:pt x="1480529" y="2507192"/>
                  <a:pt x="1450684" y="2509097"/>
                </a:cubicBezTo>
                <a:cubicBezTo>
                  <a:pt x="1420839" y="2511002"/>
                  <a:pt x="1406234" y="2509097"/>
                  <a:pt x="1376389" y="2509097"/>
                </a:cubicBezTo>
                <a:cubicBezTo>
                  <a:pt x="1346544" y="2509097"/>
                  <a:pt x="1302094" y="2507192"/>
                  <a:pt x="1302094" y="2509097"/>
                </a:cubicBezTo>
                <a:cubicBezTo>
                  <a:pt x="1302094" y="2511002"/>
                  <a:pt x="1346544" y="2517987"/>
                  <a:pt x="1376389" y="2519892"/>
                </a:cubicBezTo>
                <a:cubicBezTo>
                  <a:pt x="1406234" y="2521797"/>
                  <a:pt x="1420839" y="2519892"/>
                  <a:pt x="1450684" y="2519892"/>
                </a:cubicBezTo>
                <a:cubicBezTo>
                  <a:pt x="1480529" y="2519892"/>
                  <a:pt x="1494499" y="2519892"/>
                  <a:pt x="1524344" y="2519892"/>
                </a:cubicBezTo>
                <a:cubicBezTo>
                  <a:pt x="1554189" y="2519892"/>
                  <a:pt x="1568794" y="2519892"/>
                  <a:pt x="1598639" y="2519892"/>
                </a:cubicBezTo>
                <a:cubicBezTo>
                  <a:pt x="1628484" y="2519892"/>
                  <a:pt x="1643089" y="2519892"/>
                  <a:pt x="1672934" y="2519892"/>
                </a:cubicBezTo>
                <a:cubicBezTo>
                  <a:pt x="1702779" y="2519892"/>
                  <a:pt x="1719289" y="2534497"/>
                  <a:pt x="1746594" y="2519892"/>
                </a:cubicBezTo>
                <a:cubicBezTo>
                  <a:pt x="1773899" y="2505287"/>
                  <a:pt x="1789139" y="2475442"/>
                  <a:pt x="1810094" y="2445597"/>
                </a:cubicBezTo>
                <a:cubicBezTo>
                  <a:pt x="1831049" y="2415752"/>
                  <a:pt x="1839939" y="2403052"/>
                  <a:pt x="1852639" y="2371302"/>
                </a:cubicBezTo>
                <a:cubicBezTo>
                  <a:pt x="1865339" y="2339552"/>
                  <a:pt x="1871689" y="2318597"/>
                  <a:pt x="1873594" y="2286847"/>
                </a:cubicBezTo>
                <a:cubicBezTo>
                  <a:pt x="1875499" y="2255097"/>
                  <a:pt x="1880579" y="2237952"/>
                  <a:pt x="1863434" y="2212552"/>
                </a:cubicBezTo>
                <a:cubicBezTo>
                  <a:pt x="1846289" y="2187152"/>
                  <a:pt x="1818984" y="2178897"/>
                  <a:pt x="1789139" y="2159847"/>
                </a:cubicBezTo>
                <a:cubicBezTo>
                  <a:pt x="1759294" y="2140797"/>
                  <a:pt x="1744689" y="2130002"/>
                  <a:pt x="1714844" y="2117302"/>
                </a:cubicBezTo>
                <a:cubicBezTo>
                  <a:pt x="1684999" y="2104602"/>
                  <a:pt x="1672934" y="2102697"/>
                  <a:pt x="1641184" y="2096347"/>
                </a:cubicBezTo>
                <a:cubicBezTo>
                  <a:pt x="1609434" y="2089997"/>
                  <a:pt x="1589749" y="2087457"/>
                  <a:pt x="1556094" y="2085552"/>
                </a:cubicBezTo>
                <a:cubicBezTo>
                  <a:pt x="1522439" y="2083647"/>
                  <a:pt x="1503389" y="2085552"/>
                  <a:pt x="1471639" y="2085552"/>
                </a:cubicBezTo>
                <a:cubicBezTo>
                  <a:pt x="1439889" y="2085552"/>
                  <a:pt x="1427189" y="2085552"/>
                  <a:pt x="1397344" y="2085552"/>
                </a:cubicBezTo>
                <a:cubicBezTo>
                  <a:pt x="1367499" y="2085552"/>
                  <a:pt x="1353529" y="2087457"/>
                  <a:pt x="1323684" y="2085552"/>
                </a:cubicBezTo>
                <a:cubicBezTo>
                  <a:pt x="1293839" y="2083647"/>
                  <a:pt x="1279234" y="2077297"/>
                  <a:pt x="1249389" y="2075392"/>
                </a:cubicBezTo>
                <a:cubicBezTo>
                  <a:pt x="1219544" y="2073487"/>
                  <a:pt x="1204939" y="2075392"/>
                  <a:pt x="1175094" y="2075392"/>
                </a:cubicBezTo>
                <a:cubicBezTo>
                  <a:pt x="1145249" y="2075392"/>
                  <a:pt x="1131279" y="2075392"/>
                  <a:pt x="1101434" y="2075392"/>
                </a:cubicBezTo>
                <a:cubicBezTo>
                  <a:pt x="1071589" y="2075392"/>
                  <a:pt x="1056984" y="2075392"/>
                  <a:pt x="1027139" y="2075392"/>
                </a:cubicBezTo>
                <a:cubicBezTo>
                  <a:pt x="997294" y="2075392"/>
                  <a:pt x="982689" y="2075392"/>
                  <a:pt x="952844" y="2075392"/>
                </a:cubicBezTo>
                <a:cubicBezTo>
                  <a:pt x="922999" y="2075392"/>
                  <a:pt x="909029" y="2075392"/>
                  <a:pt x="879184" y="2075392"/>
                </a:cubicBezTo>
                <a:cubicBezTo>
                  <a:pt x="849339" y="2075392"/>
                  <a:pt x="834734" y="2075392"/>
                  <a:pt x="804889" y="2075392"/>
                </a:cubicBezTo>
                <a:cubicBezTo>
                  <a:pt x="775044" y="2075392"/>
                  <a:pt x="760439" y="2077297"/>
                  <a:pt x="730594" y="2075392"/>
                </a:cubicBezTo>
                <a:cubicBezTo>
                  <a:pt x="700749" y="2073487"/>
                  <a:pt x="680429" y="2081742"/>
                  <a:pt x="656934" y="2064597"/>
                </a:cubicBezTo>
                <a:cubicBezTo>
                  <a:pt x="633439" y="2047452"/>
                  <a:pt x="608039" y="2015702"/>
                  <a:pt x="614389" y="1990302"/>
                </a:cubicBezTo>
                <a:cubicBezTo>
                  <a:pt x="620739" y="1964902"/>
                  <a:pt x="658839" y="1950297"/>
                  <a:pt x="688684" y="1937597"/>
                </a:cubicBezTo>
                <a:cubicBezTo>
                  <a:pt x="718529" y="1924897"/>
                  <a:pt x="730594" y="1931247"/>
                  <a:pt x="762344" y="1926802"/>
                </a:cubicBezTo>
                <a:cubicBezTo>
                  <a:pt x="794094" y="1922357"/>
                  <a:pt x="815684" y="1918547"/>
                  <a:pt x="847434" y="1916642"/>
                </a:cubicBezTo>
                <a:cubicBezTo>
                  <a:pt x="879184" y="1914737"/>
                  <a:pt x="891249" y="1916642"/>
                  <a:pt x="921094" y="1916642"/>
                </a:cubicBezTo>
                <a:cubicBezTo>
                  <a:pt x="950939" y="1916642"/>
                  <a:pt x="965544" y="1921087"/>
                  <a:pt x="995389" y="1916642"/>
                </a:cubicBezTo>
                <a:cubicBezTo>
                  <a:pt x="1025234" y="1912197"/>
                  <a:pt x="1039839" y="1903307"/>
                  <a:pt x="1069684" y="1895052"/>
                </a:cubicBezTo>
                <a:cubicBezTo>
                  <a:pt x="1099529" y="1886797"/>
                  <a:pt x="1113499" y="1882352"/>
                  <a:pt x="1143344" y="1874097"/>
                </a:cubicBezTo>
                <a:cubicBezTo>
                  <a:pt x="1173189" y="1865842"/>
                  <a:pt x="1194144" y="1872192"/>
                  <a:pt x="1217639" y="1853142"/>
                </a:cubicBezTo>
                <a:cubicBezTo>
                  <a:pt x="1241134" y="1834092"/>
                  <a:pt x="1249389" y="1808692"/>
                  <a:pt x="1260184" y="1778847"/>
                </a:cubicBezTo>
                <a:cubicBezTo>
                  <a:pt x="1270979" y="1749002"/>
                  <a:pt x="1283044" y="1731857"/>
                  <a:pt x="1270344" y="1704552"/>
                </a:cubicBezTo>
                <a:cubicBezTo>
                  <a:pt x="1257644" y="1677247"/>
                  <a:pt x="1228434" y="1658197"/>
                  <a:pt x="1196684" y="1641052"/>
                </a:cubicBezTo>
                <a:cubicBezTo>
                  <a:pt x="1164934" y="1623907"/>
                  <a:pt x="1145249" y="1626447"/>
                  <a:pt x="1111594" y="1620097"/>
                </a:cubicBezTo>
                <a:cubicBezTo>
                  <a:pt x="1077939" y="1613747"/>
                  <a:pt x="1058889" y="1613747"/>
                  <a:pt x="1027139" y="1609302"/>
                </a:cubicBezTo>
                <a:cubicBezTo>
                  <a:pt x="995389" y="1604857"/>
                  <a:pt x="952844" y="1609937"/>
                  <a:pt x="952844" y="1599142"/>
                </a:cubicBezTo>
                <a:cubicBezTo>
                  <a:pt x="952844" y="1588347"/>
                  <a:pt x="997294" y="1564852"/>
                  <a:pt x="1027139" y="1556597"/>
                </a:cubicBezTo>
                <a:cubicBezTo>
                  <a:pt x="1056984" y="1548342"/>
                  <a:pt x="1071589" y="1556597"/>
                  <a:pt x="1101434" y="1556597"/>
                </a:cubicBezTo>
                <a:cubicBezTo>
                  <a:pt x="1131279" y="1556597"/>
                  <a:pt x="1145249" y="1556597"/>
                  <a:pt x="1175094" y="1556597"/>
                </a:cubicBezTo>
                <a:cubicBezTo>
                  <a:pt x="1204939" y="1556597"/>
                  <a:pt x="1215734" y="1556597"/>
                  <a:pt x="1249389" y="1556597"/>
                </a:cubicBezTo>
                <a:cubicBezTo>
                  <a:pt x="1283044" y="1556597"/>
                  <a:pt x="1308444" y="1556597"/>
                  <a:pt x="1344639" y="1556597"/>
                </a:cubicBezTo>
                <a:cubicBezTo>
                  <a:pt x="1380834" y="1556597"/>
                  <a:pt x="1395439" y="1556597"/>
                  <a:pt x="1429094" y="1556597"/>
                </a:cubicBezTo>
                <a:cubicBezTo>
                  <a:pt x="1462749" y="1556597"/>
                  <a:pt x="1482434" y="1556597"/>
                  <a:pt x="1514184" y="1556597"/>
                </a:cubicBezTo>
                <a:cubicBezTo>
                  <a:pt x="1545934" y="1556597"/>
                  <a:pt x="1554189" y="1556597"/>
                  <a:pt x="1587844" y="1556597"/>
                </a:cubicBezTo>
                <a:cubicBezTo>
                  <a:pt x="1621499" y="1556597"/>
                  <a:pt x="1649439" y="1556597"/>
                  <a:pt x="1683094" y="1556597"/>
                </a:cubicBezTo>
                <a:cubicBezTo>
                  <a:pt x="1716749" y="1556597"/>
                  <a:pt x="1717384" y="1556597"/>
                  <a:pt x="1757389" y="1556597"/>
                </a:cubicBezTo>
                <a:cubicBezTo>
                  <a:pt x="1797394" y="1556597"/>
                  <a:pt x="1844384" y="1554692"/>
                  <a:pt x="1884389" y="1556597"/>
                </a:cubicBezTo>
                <a:cubicBezTo>
                  <a:pt x="1924394" y="1558502"/>
                  <a:pt x="1928839" y="1565487"/>
                  <a:pt x="1958684" y="1567392"/>
                </a:cubicBezTo>
                <a:cubicBezTo>
                  <a:pt x="1988529" y="1569297"/>
                  <a:pt x="2002499" y="1565487"/>
                  <a:pt x="2032344" y="1567392"/>
                </a:cubicBezTo>
                <a:cubicBezTo>
                  <a:pt x="2062189" y="1569297"/>
                  <a:pt x="2076794" y="1575647"/>
                  <a:pt x="2106639" y="1577552"/>
                </a:cubicBezTo>
                <a:cubicBezTo>
                  <a:pt x="2136484" y="1579457"/>
                  <a:pt x="2151089" y="1577552"/>
                  <a:pt x="2180934" y="1577552"/>
                </a:cubicBezTo>
                <a:cubicBezTo>
                  <a:pt x="2210779" y="1577552"/>
                  <a:pt x="2222844" y="1581997"/>
                  <a:pt x="2254594" y="1577552"/>
                </a:cubicBezTo>
                <a:cubicBezTo>
                  <a:pt x="2286344" y="1573107"/>
                  <a:pt x="2303489" y="1564852"/>
                  <a:pt x="2339684" y="1556597"/>
                </a:cubicBezTo>
                <a:cubicBezTo>
                  <a:pt x="2375879" y="1548342"/>
                  <a:pt x="2401279" y="1543897"/>
                  <a:pt x="2434934" y="1535642"/>
                </a:cubicBezTo>
                <a:cubicBezTo>
                  <a:pt x="2468589" y="1527387"/>
                  <a:pt x="2478749" y="1520402"/>
                  <a:pt x="2508594" y="1514052"/>
                </a:cubicBezTo>
                <a:cubicBezTo>
                  <a:pt x="2538439" y="1507702"/>
                  <a:pt x="2553044" y="1516592"/>
                  <a:pt x="2582889" y="1503892"/>
                </a:cubicBezTo>
                <a:cubicBezTo>
                  <a:pt x="2612734" y="1491192"/>
                  <a:pt x="2627339" y="1471507"/>
                  <a:pt x="2657184" y="1450552"/>
                </a:cubicBezTo>
                <a:cubicBezTo>
                  <a:pt x="2687029" y="1429597"/>
                  <a:pt x="2700999" y="1425152"/>
                  <a:pt x="2730844" y="1397847"/>
                </a:cubicBezTo>
                <a:cubicBezTo>
                  <a:pt x="2760689" y="1370542"/>
                  <a:pt x="2781644" y="1345142"/>
                  <a:pt x="2805139" y="1313392"/>
                </a:cubicBezTo>
                <a:cubicBezTo>
                  <a:pt x="2828634" y="1281642"/>
                  <a:pt x="2836889" y="1268942"/>
                  <a:pt x="2847684" y="1239097"/>
                </a:cubicBezTo>
                <a:cubicBezTo>
                  <a:pt x="2858479" y="1209252"/>
                  <a:pt x="2859749" y="1196552"/>
                  <a:pt x="2857844" y="1164802"/>
                </a:cubicBezTo>
                <a:cubicBezTo>
                  <a:pt x="2855939" y="1133052"/>
                  <a:pt x="2851494" y="1112097"/>
                  <a:pt x="2836889" y="1080347"/>
                </a:cubicBezTo>
                <a:cubicBezTo>
                  <a:pt x="2822284" y="1048597"/>
                  <a:pt x="2809584" y="1031452"/>
                  <a:pt x="2784184" y="1006052"/>
                </a:cubicBezTo>
                <a:cubicBezTo>
                  <a:pt x="2758784" y="980652"/>
                  <a:pt x="2739734" y="967952"/>
                  <a:pt x="2709889" y="953347"/>
                </a:cubicBezTo>
                <a:cubicBezTo>
                  <a:pt x="2680044" y="938742"/>
                  <a:pt x="2665439" y="944457"/>
                  <a:pt x="2635594" y="931757"/>
                </a:cubicBezTo>
                <a:cubicBezTo>
                  <a:pt x="2605749" y="919057"/>
                  <a:pt x="2582889" y="913342"/>
                  <a:pt x="2561934" y="889847"/>
                </a:cubicBezTo>
                <a:cubicBezTo>
                  <a:pt x="2540979" y="866352"/>
                  <a:pt x="2523834" y="845397"/>
                  <a:pt x="2530184" y="815552"/>
                </a:cubicBezTo>
                <a:cubicBezTo>
                  <a:pt x="2536534" y="785707"/>
                  <a:pt x="2595589" y="764752"/>
                  <a:pt x="2593684" y="741257"/>
                </a:cubicBezTo>
                <a:cubicBezTo>
                  <a:pt x="2591779" y="717762"/>
                  <a:pt x="2549234" y="710142"/>
                  <a:pt x="2519389" y="699347"/>
                </a:cubicBezTo>
                <a:cubicBezTo>
                  <a:pt x="2489544" y="688552"/>
                  <a:pt x="2478749" y="692997"/>
                  <a:pt x="2445094" y="688552"/>
                </a:cubicBezTo>
                <a:cubicBezTo>
                  <a:pt x="2411439" y="684107"/>
                  <a:pt x="2386039" y="679662"/>
                  <a:pt x="2349844" y="677757"/>
                </a:cubicBezTo>
                <a:cubicBezTo>
                  <a:pt x="2313649" y="675852"/>
                  <a:pt x="2297139" y="675852"/>
                  <a:pt x="2265389" y="677757"/>
                </a:cubicBezTo>
                <a:cubicBezTo>
                  <a:pt x="2233639" y="679662"/>
                  <a:pt x="2210144" y="701252"/>
                  <a:pt x="2191094" y="688552"/>
                </a:cubicBezTo>
                <a:cubicBezTo>
                  <a:pt x="2172044" y="675852"/>
                  <a:pt x="2189189" y="639657"/>
                  <a:pt x="2170139" y="614257"/>
                </a:cubicBezTo>
                <a:cubicBezTo>
                  <a:pt x="2151089" y="588857"/>
                  <a:pt x="2127594" y="572347"/>
                  <a:pt x="2095844" y="561552"/>
                </a:cubicBezTo>
                <a:cubicBezTo>
                  <a:pt x="2064094" y="550757"/>
                  <a:pt x="2043139" y="559647"/>
                  <a:pt x="2011389" y="561552"/>
                </a:cubicBezTo>
                <a:cubicBezTo>
                  <a:pt x="1979639" y="563457"/>
                  <a:pt x="1968844" y="565997"/>
                  <a:pt x="1937094" y="572347"/>
                </a:cubicBezTo>
                <a:cubicBezTo>
                  <a:pt x="1905344" y="578697"/>
                  <a:pt x="1884389" y="585047"/>
                  <a:pt x="1852639" y="593302"/>
                </a:cubicBezTo>
                <a:cubicBezTo>
                  <a:pt x="1820889" y="601557"/>
                  <a:pt x="1808189" y="607907"/>
                  <a:pt x="1778344" y="614257"/>
                </a:cubicBezTo>
                <a:cubicBezTo>
                  <a:pt x="1748499" y="620607"/>
                  <a:pt x="1734529" y="623147"/>
                  <a:pt x="1704684" y="625052"/>
                </a:cubicBezTo>
                <a:cubicBezTo>
                  <a:pt x="1674839" y="626957"/>
                  <a:pt x="1662139" y="625052"/>
                  <a:pt x="1630389" y="625052"/>
                </a:cubicBezTo>
                <a:cubicBezTo>
                  <a:pt x="1598639" y="625052"/>
                  <a:pt x="1582129" y="625052"/>
                  <a:pt x="1545934" y="625052"/>
                </a:cubicBezTo>
                <a:cubicBezTo>
                  <a:pt x="1509739" y="625052"/>
                  <a:pt x="1484339" y="626957"/>
                  <a:pt x="1450684" y="625052"/>
                </a:cubicBezTo>
                <a:cubicBezTo>
                  <a:pt x="1417029" y="623147"/>
                  <a:pt x="1410044" y="616162"/>
                  <a:pt x="1376389" y="614257"/>
                </a:cubicBezTo>
                <a:cubicBezTo>
                  <a:pt x="1342734" y="612352"/>
                  <a:pt x="1314794" y="618702"/>
                  <a:pt x="1281139" y="614257"/>
                </a:cubicBezTo>
                <a:cubicBezTo>
                  <a:pt x="1247484" y="609812"/>
                  <a:pt x="1236689" y="597747"/>
                  <a:pt x="1206844" y="593302"/>
                </a:cubicBezTo>
                <a:cubicBezTo>
                  <a:pt x="1176999" y="588857"/>
                  <a:pt x="1163029" y="595207"/>
                  <a:pt x="1133184" y="593302"/>
                </a:cubicBezTo>
                <a:cubicBezTo>
                  <a:pt x="1103339" y="591397"/>
                  <a:pt x="1090639" y="588857"/>
                  <a:pt x="1058889" y="582507"/>
                </a:cubicBezTo>
                <a:cubicBezTo>
                  <a:pt x="1027139" y="576157"/>
                  <a:pt x="1008089" y="567902"/>
                  <a:pt x="974434" y="561552"/>
                </a:cubicBezTo>
                <a:cubicBezTo>
                  <a:pt x="940779" y="555202"/>
                  <a:pt x="921094" y="555202"/>
                  <a:pt x="889344" y="550757"/>
                </a:cubicBezTo>
                <a:cubicBezTo>
                  <a:pt x="857594" y="546312"/>
                  <a:pt x="845529" y="548852"/>
                  <a:pt x="815684" y="540597"/>
                </a:cubicBezTo>
                <a:cubicBezTo>
                  <a:pt x="785839" y="532342"/>
                  <a:pt x="771234" y="519642"/>
                  <a:pt x="741389" y="508847"/>
                </a:cubicBezTo>
                <a:cubicBezTo>
                  <a:pt x="711544" y="498052"/>
                  <a:pt x="696939" y="493607"/>
                  <a:pt x="667094" y="487257"/>
                </a:cubicBezTo>
                <a:cubicBezTo>
                  <a:pt x="637249" y="480907"/>
                  <a:pt x="623279" y="485352"/>
                  <a:pt x="593434" y="477097"/>
                </a:cubicBezTo>
                <a:cubicBezTo>
                  <a:pt x="563589" y="468842"/>
                  <a:pt x="542634" y="466302"/>
                  <a:pt x="519139" y="445347"/>
                </a:cubicBezTo>
                <a:cubicBezTo>
                  <a:pt x="495644" y="424392"/>
                  <a:pt x="478499" y="400897"/>
                  <a:pt x="476594" y="371052"/>
                </a:cubicBezTo>
                <a:cubicBezTo>
                  <a:pt x="474689" y="341207"/>
                  <a:pt x="487389" y="317712"/>
                  <a:pt x="508344" y="296757"/>
                </a:cubicBezTo>
                <a:cubicBezTo>
                  <a:pt x="529299" y="275802"/>
                  <a:pt x="552794" y="277707"/>
                  <a:pt x="582639" y="265007"/>
                </a:cubicBezTo>
                <a:cubicBezTo>
                  <a:pt x="612484" y="252307"/>
                  <a:pt x="627089" y="241512"/>
                  <a:pt x="656934" y="233257"/>
                </a:cubicBezTo>
                <a:cubicBezTo>
                  <a:pt x="686779" y="225002"/>
                  <a:pt x="700749" y="229447"/>
                  <a:pt x="730594" y="223097"/>
                </a:cubicBezTo>
                <a:cubicBezTo>
                  <a:pt x="760439" y="216747"/>
                  <a:pt x="773139" y="207857"/>
                  <a:pt x="804889" y="201507"/>
                </a:cubicBezTo>
                <a:cubicBezTo>
                  <a:pt x="836639" y="195157"/>
                  <a:pt x="857594" y="195792"/>
                  <a:pt x="889344" y="191347"/>
                </a:cubicBezTo>
                <a:cubicBezTo>
                  <a:pt x="921094" y="186902"/>
                  <a:pt x="933794" y="186902"/>
                  <a:pt x="963639" y="180552"/>
                </a:cubicBezTo>
                <a:cubicBezTo>
                  <a:pt x="993484" y="174202"/>
                  <a:pt x="1008089" y="167852"/>
                  <a:pt x="1037934" y="159597"/>
                </a:cubicBezTo>
                <a:cubicBezTo>
                  <a:pt x="1067779" y="151342"/>
                  <a:pt x="1081749" y="150707"/>
                  <a:pt x="1111594" y="138007"/>
                </a:cubicBezTo>
                <a:cubicBezTo>
                  <a:pt x="1141439" y="125307"/>
                  <a:pt x="1156044" y="115147"/>
                  <a:pt x="1185889" y="96097"/>
                </a:cubicBezTo>
                <a:cubicBezTo>
                  <a:pt x="1215734" y="77047"/>
                  <a:pt x="1246849" y="52282"/>
                  <a:pt x="1260184" y="4275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yun">
            <a:extLst>
              <a:ext uri="{FF2B5EF4-FFF2-40B4-BE49-F238E27FC236}">
                <a16:creationId xmlns:a16="http://schemas.microsoft.com/office/drawing/2014/main" id="{36D84E1F-8474-AC36-07A1-378F95907B5B}"/>
              </a:ext>
            </a:extLst>
          </p:cNvPr>
          <p:cNvSpPr/>
          <p:nvPr/>
        </p:nvSpPr>
        <p:spPr>
          <a:xfrm flipH="1" flipV="1">
            <a:off x="9572625" y="4226560"/>
            <a:ext cx="2375535" cy="1459230"/>
          </a:xfrm>
          <a:custGeom>
            <a:avLst/>
            <a:gdLst>
              <a:gd name="connisteX0" fmla="*/ 1941 w 1420328"/>
              <a:gd name="connsiteY0" fmla="*/ 247 h 1481702"/>
              <a:gd name="connisteX1" fmla="*/ 72426 w 1420328"/>
              <a:gd name="connsiteY1" fmla="*/ 63747 h 1481702"/>
              <a:gd name="connisteX2" fmla="*/ 142911 w 1420328"/>
              <a:gd name="connsiteY2" fmla="*/ 84702 h 1481702"/>
              <a:gd name="connisteX3" fmla="*/ 214031 w 1420328"/>
              <a:gd name="connsiteY3" fmla="*/ 98672 h 1481702"/>
              <a:gd name="connisteX4" fmla="*/ 319441 w 1420328"/>
              <a:gd name="connsiteY4" fmla="*/ 98672 h 1481702"/>
              <a:gd name="connisteX5" fmla="*/ 411516 w 1420328"/>
              <a:gd name="connsiteY5" fmla="*/ 98672 h 1481702"/>
              <a:gd name="connisteX6" fmla="*/ 523911 w 1420328"/>
              <a:gd name="connsiteY6" fmla="*/ 98672 h 1481702"/>
              <a:gd name="connisteX7" fmla="*/ 629956 w 1420328"/>
              <a:gd name="connsiteY7" fmla="*/ 91687 h 1481702"/>
              <a:gd name="connisteX8" fmla="*/ 700441 w 1420328"/>
              <a:gd name="connsiteY8" fmla="*/ 84702 h 1481702"/>
              <a:gd name="connisteX9" fmla="*/ 770926 w 1420328"/>
              <a:gd name="connsiteY9" fmla="*/ 70732 h 1481702"/>
              <a:gd name="connisteX10" fmla="*/ 849031 w 1420328"/>
              <a:gd name="connsiteY10" fmla="*/ 63747 h 1481702"/>
              <a:gd name="connisteX11" fmla="*/ 976031 w 1420328"/>
              <a:gd name="connsiteY11" fmla="*/ 49142 h 1481702"/>
              <a:gd name="connisteX12" fmla="*/ 1117001 w 1420328"/>
              <a:gd name="connsiteY12" fmla="*/ 49142 h 1481702"/>
              <a:gd name="connisteX13" fmla="*/ 1215426 w 1420328"/>
              <a:gd name="connsiteY13" fmla="*/ 49142 h 1481702"/>
              <a:gd name="connisteX14" fmla="*/ 1293531 w 1420328"/>
              <a:gd name="connsiteY14" fmla="*/ 56762 h 1481702"/>
              <a:gd name="connisteX15" fmla="*/ 1364016 w 1420328"/>
              <a:gd name="connsiteY15" fmla="*/ 98672 h 1481702"/>
              <a:gd name="connisteX16" fmla="*/ 1398941 w 1420328"/>
              <a:gd name="connsiteY16" fmla="*/ 169157 h 1481702"/>
              <a:gd name="connisteX17" fmla="*/ 1405926 w 1420328"/>
              <a:gd name="connsiteY17" fmla="*/ 239642 h 1481702"/>
              <a:gd name="connisteX18" fmla="*/ 1321471 w 1420328"/>
              <a:gd name="connsiteY18" fmla="*/ 296157 h 1481702"/>
              <a:gd name="connisteX19" fmla="*/ 1237016 w 1420328"/>
              <a:gd name="connsiteY19" fmla="*/ 310762 h 1481702"/>
              <a:gd name="connisteX20" fmla="*/ 1158911 w 1420328"/>
              <a:gd name="connsiteY20" fmla="*/ 310762 h 1481702"/>
              <a:gd name="connisteX21" fmla="*/ 1053501 w 1420328"/>
              <a:gd name="connsiteY21" fmla="*/ 310762 h 1481702"/>
              <a:gd name="connisteX22" fmla="*/ 976031 w 1420328"/>
              <a:gd name="connsiteY22" fmla="*/ 303142 h 1481702"/>
              <a:gd name="connisteX23" fmla="*/ 897926 w 1420328"/>
              <a:gd name="connsiteY23" fmla="*/ 296157 h 1481702"/>
              <a:gd name="connisteX24" fmla="*/ 820456 w 1420328"/>
              <a:gd name="connsiteY24" fmla="*/ 289172 h 1481702"/>
              <a:gd name="connisteX25" fmla="*/ 742986 w 1420328"/>
              <a:gd name="connsiteY25" fmla="*/ 289172 h 1481702"/>
              <a:gd name="connisteX26" fmla="*/ 672501 w 1420328"/>
              <a:gd name="connsiteY26" fmla="*/ 289172 h 1481702"/>
              <a:gd name="connisteX27" fmla="*/ 602016 w 1420328"/>
              <a:gd name="connsiteY27" fmla="*/ 338702 h 1481702"/>
              <a:gd name="connisteX28" fmla="*/ 580426 w 1420328"/>
              <a:gd name="connsiteY28" fmla="*/ 423157 h 1481702"/>
              <a:gd name="connisteX29" fmla="*/ 650911 w 1420328"/>
              <a:gd name="connsiteY29" fmla="*/ 493642 h 1481702"/>
              <a:gd name="connisteX30" fmla="*/ 736001 w 1420328"/>
              <a:gd name="connsiteY30" fmla="*/ 515232 h 1481702"/>
              <a:gd name="connisteX31" fmla="*/ 820456 w 1420328"/>
              <a:gd name="connsiteY31" fmla="*/ 522217 h 1481702"/>
              <a:gd name="connisteX32" fmla="*/ 890941 w 1420328"/>
              <a:gd name="connsiteY32" fmla="*/ 536187 h 1481702"/>
              <a:gd name="connisteX33" fmla="*/ 961426 w 1420328"/>
              <a:gd name="connsiteY33" fmla="*/ 536187 h 1481702"/>
              <a:gd name="connisteX34" fmla="*/ 1031911 w 1420328"/>
              <a:gd name="connsiteY34" fmla="*/ 536187 h 1481702"/>
              <a:gd name="connisteX35" fmla="*/ 1103031 w 1420328"/>
              <a:gd name="connsiteY35" fmla="*/ 578732 h 1481702"/>
              <a:gd name="connisteX36" fmla="*/ 1117001 w 1420328"/>
              <a:gd name="connsiteY36" fmla="*/ 649217 h 1481702"/>
              <a:gd name="connisteX37" fmla="*/ 1046516 w 1420328"/>
              <a:gd name="connsiteY37" fmla="*/ 705732 h 1481702"/>
              <a:gd name="connisteX38" fmla="*/ 1031911 w 1420328"/>
              <a:gd name="connsiteY38" fmla="*/ 776217 h 1481702"/>
              <a:gd name="connisteX39" fmla="*/ 1110016 w 1420328"/>
              <a:gd name="connsiteY39" fmla="*/ 811142 h 1481702"/>
              <a:gd name="connisteX40" fmla="*/ 1180501 w 1420328"/>
              <a:gd name="connsiteY40" fmla="*/ 839717 h 1481702"/>
              <a:gd name="connisteX41" fmla="*/ 1237016 w 1420328"/>
              <a:gd name="connsiteY41" fmla="*/ 910202 h 1481702"/>
              <a:gd name="connisteX42" fmla="*/ 1201456 w 1420328"/>
              <a:gd name="connsiteY42" fmla="*/ 980687 h 1481702"/>
              <a:gd name="connisteX43" fmla="*/ 1130971 w 1420328"/>
              <a:gd name="connsiteY43" fmla="*/ 1009262 h 1481702"/>
              <a:gd name="connisteX44" fmla="*/ 1060486 w 1420328"/>
              <a:gd name="connsiteY44" fmla="*/ 1016247 h 1481702"/>
              <a:gd name="connisteX45" fmla="*/ 983016 w 1420328"/>
              <a:gd name="connsiteY45" fmla="*/ 1016247 h 1481702"/>
              <a:gd name="connisteX46" fmla="*/ 904911 w 1420328"/>
              <a:gd name="connsiteY46" fmla="*/ 1023232 h 1481702"/>
              <a:gd name="connisteX47" fmla="*/ 834426 w 1420328"/>
              <a:gd name="connsiteY47" fmla="*/ 1030217 h 1481702"/>
              <a:gd name="connisteX48" fmla="*/ 763941 w 1420328"/>
              <a:gd name="connsiteY48" fmla="*/ 1030217 h 1481702"/>
              <a:gd name="connisteX49" fmla="*/ 693456 w 1420328"/>
              <a:gd name="connsiteY49" fmla="*/ 1030217 h 1481702"/>
              <a:gd name="connisteX50" fmla="*/ 622971 w 1420328"/>
              <a:gd name="connsiteY50" fmla="*/ 1023232 h 1481702"/>
              <a:gd name="connisteX51" fmla="*/ 545501 w 1420328"/>
              <a:gd name="connsiteY51" fmla="*/ 1023232 h 1481702"/>
              <a:gd name="connisteX52" fmla="*/ 475016 w 1420328"/>
              <a:gd name="connsiteY52" fmla="*/ 1051172 h 1481702"/>
              <a:gd name="connisteX53" fmla="*/ 432471 w 1420328"/>
              <a:gd name="connsiteY53" fmla="*/ 1128642 h 1481702"/>
              <a:gd name="connisteX54" fmla="*/ 468031 w 1420328"/>
              <a:gd name="connsiteY54" fmla="*/ 1199762 h 1481702"/>
              <a:gd name="connisteX55" fmla="*/ 538516 w 1420328"/>
              <a:gd name="connsiteY55" fmla="*/ 1241672 h 1481702"/>
              <a:gd name="connisteX56" fmla="*/ 609001 w 1420328"/>
              <a:gd name="connsiteY56" fmla="*/ 1270247 h 1481702"/>
              <a:gd name="connisteX57" fmla="*/ 700441 w 1420328"/>
              <a:gd name="connsiteY57" fmla="*/ 1270247 h 1481702"/>
              <a:gd name="connisteX58" fmla="*/ 777911 w 1420328"/>
              <a:gd name="connsiteY58" fmla="*/ 1270247 h 1481702"/>
              <a:gd name="connisteX59" fmla="*/ 876971 w 1420328"/>
              <a:gd name="connsiteY59" fmla="*/ 1270247 h 1481702"/>
              <a:gd name="connisteX60" fmla="*/ 954441 w 1420328"/>
              <a:gd name="connsiteY60" fmla="*/ 1270247 h 1481702"/>
              <a:gd name="connisteX61" fmla="*/ 1031911 w 1420328"/>
              <a:gd name="connsiteY61" fmla="*/ 1270247 h 1481702"/>
              <a:gd name="connisteX62" fmla="*/ 1103031 w 1420328"/>
              <a:gd name="connsiteY62" fmla="*/ 1270247 h 1481702"/>
              <a:gd name="connisteX63" fmla="*/ 1187486 w 1420328"/>
              <a:gd name="connsiteY63" fmla="*/ 1277232 h 1481702"/>
              <a:gd name="connisteX64" fmla="*/ 1257971 w 1420328"/>
              <a:gd name="connsiteY64" fmla="*/ 1291202 h 1481702"/>
              <a:gd name="connisteX65" fmla="*/ 1335441 w 1420328"/>
              <a:gd name="connsiteY65" fmla="*/ 1319142 h 1481702"/>
              <a:gd name="connisteX66" fmla="*/ 1405926 w 1420328"/>
              <a:gd name="connsiteY66" fmla="*/ 1340732 h 1481702"/>
              <a:gd name="connisteX67" fmla="*/ 1412911 w 1420328"/>
              <a:gd name="connsiteY67" fmla="*/ 1411217 h 1481702"/>
              <a:gd name="connisteX68" fmla="*/ 1342426 w 1420328"/>
              <a:gd name="connsiteY68" fmla="*/ 1481702 h 1481702"/>
              <a:gd name="connisteX69" fmla="*/ 1335441 w 1420328"/>
              <a:gd name="connsiteY69" fmla="*/ 1411217 h 1481702"/>
              <a:gd name="connisteX70" fmla="*/ 1250986 w 1420328"/>
              <a:gd name="connsiteY70" fmla="*/ 1368672 h 1481702"/>
              <a:gd name="connisteX71" fmla="*/ 1180501 w 1420328"/>
              <a:gd name="connsiteY71" fmla="*/ 1347717 h 1481702"/>
              <a:gd name="connisteX72" fmla="*/ 1103031 w 1420328"/>
              <a:gd name="connsiteY72" fmla="*/ 1347717 h 1481702"/>
              <a:gd name="connisteX73" fmla="*/ 1031911 w 1420328"/>
              <a:gd name="connsiteY73" fmla="*/ 1361687 h 1481702"/>
              <a:gd name="connisteX74" fmla="*/ 961426 w 1420328"/>
              <a:gd name="connsiteY74" fmla="*/ 1368672 h 1481702"/>
              <a:gd name="connisteX75" fmla="*/ 883956 w 1420328"/>
              <a:gd name="connsiteY75" fmla="*/ 1375657 h 1481702"/>
              <a:gd name="connisteX76" fmla="*/ 813471 w 1420328"/>
              <a:gd name="connsiteY76" fmla="*/ 1375657 h 1481702"/>
              <a:gd name="connisteX77" fmla="*/ 742986 w 1420328"/>
              <a:gd name="connsiteY77" fmla="*/ 1375657 h 1481702"/>
              <a:gd name="connisteX78" fmla="*/ 665516 w 1420328"/>
              <a:gd name="connsiteY78" fmla="*/ 1368672 h 1481702"/>
              <a:gd name="connisteX79" fmla="*/ 587411 w 1420328"/>
              <a:gd name="connsiteY79" fmla="*/ 1361687 h 1481702"/>
              <a:gd name="connisteX80" fmla="*/ 516926 w 1420328"/>
              <a:gd name="connsiteY80" fmla="*/ 1347717 h 1481702"/>
              <a:gd name="connisteX81" fmla="*/ 446441 w 1420328"/>
              <a:gd name="connsiteY81" fmla="*/ 1326762 h 1481702"/>
              <a:gd name="connisteX82" fmla="*/ 368971 w 1420328"/>
              <a:gd name="connsiteY82" fmla="*/ 1291202 h 1481702"/>
              <a:gd name="connisteX83" fmla="*/ 298486 w 1420328"/>
              <a:gd name="connsiteY83" fmla="*/ 1277232 h 1481702"/>
              <a:gd name="connisteX84" fmla="*/ 228001 w 1420328"/>
              <a:gd name="connsiteY84" fmla="*/ 1241672 h 1481702"/>
              <a:gd name="connisteX85" fmla="*/ 157516 w 1420328"/>
              <a:gd name="connsiteY85" fmla="*/ 1206747 h 1481702"/>
              <a:gd name="connisteX86" fmla="*/ 142911 w 1420328"/>
              <a:gd name="connsiteY86" fmla="*/ 1128642 h 1481702"/>
              <a:gd name="connisteX87" fmla="*/ 164501 w 1420328"/>
              <a:gd name="connsiteY87" fmla="*/ 1051172 h 1481702"/>
              <a:gd name="connisteX88" fmla="*/ 228001 w 1420328"/>
              <a:gd name="connsiteY88" fmla="*/ 980687 h 1481702"/>
              <a:gd name="connisteX89" fmla="*/ 305471 w 1420328"/>
              <a:gd name="connsiteY89" fmla="*/ 938142 h 1481702"/>
              <a:gd name="connisteX90" fmla="*/ 425486 w 1420328"/>
              <a:gd name="connsiteY90" fmla="*/ 938142 h 1481702"/>
              <a:gd name="connisteX91" fmla="*/ 495971 w 1420328"/>
              <a:gd name="connsiteY91" fmla="*/ 938142 h 1481702"/>
              <a:gd name="connisteX92" fmla="*/ 566456 w 1420328"/>
              <a:gd name="connsiteY92" fmla="*/ 938142 h 1481702"/>
              <a:gd name="connisteX93" fmla="*/ 643926 w 1420328"/>
              <a:gd name="connsiteY93" fmla="*/ 917187 h 1481702"/>
              <a:gd name="connisteX94" fmla="*/ 714411 w 1420328"/>
              <a:gd name="connsiteY94" fmla="*/ 860672 h 1481702"/>
              <a:gd name="connisteX95" fmla="*/ 785531 w 1420328"/>
              <a:gd name="connsiteY95" fmla="*/ 832732 h 1481702"/>
              <a:gd name="connisteX96" fmla="*/ 827441 w 1420328"/>
              <a:gd name="connsiteY96" fmla="*/ 762247 h 1481702"/>
              <a:gd name="connisteX97" fmla="*/ 756956 w 1420328"/>
              <a:gd name="connsiteY97" fmla="*/ 719702 h 1481702"/>
              <a:gd name="connisteX98" fmla="*/ 686471 w 1420328"/>
              <a:gd name="connsiteY98" fmla="*/ 726687 h 1481702"/>
              <a:gd name="connisteX99" fmla="*/ 756956 w 1420328"/>
              <a:gd name="connsiteY99" fmla="*/ 677157 h 1481702"/>
              <a:gd name="connisteX100" fmla="*/ 686471 w 1420328"/>
              <a:gd name="connsiteY100" fmla="*/ 649217 h 1481702"/>
              <a:gd name="connisteX101" fmla="*/ 615986 w 1420328"/>
              <a:gd name="connsiteY101" fmla="*/ 635247 h 1481702"/>
              <a:gd name="connisteX102" fmla="*/ 545501 w 1420328"/>
              <a:gd name="connsiteY102" fmla="*/ 635247 h 1481702"/>
              <a:gd name="connisteX103" fmla="*/ 475016 w 1420328"/>
              <a:gd name="connsiteY103" fmla="*/ 613657 h 1481702"/>
              <a:gd name="connisteX104" fmla="*/ 404531 w 1420328"/>
              <a:gd name="connsiteY104" fmla="*/ 557142 h 1481702"/>
              <a:gd name="connisteX105" fmla="*/ 341031 w 1420328"/>
              <a:gd name="connsiteY105" fmla="*/ 486657 h 1481702"/>
              <a:gd name="connisteX106" fmla="*/ 326426 w 1420328"/>
              <a:gd name="connsiteY106" fmla="*/ 416172 h 1481702"/>
              <a:gd name="connisteX107" fmla="*/ 375956 w 1420328"/>
              <a:gd name="connsiteY107" fmla="*/ 345687 h 1481702"/>
              <a:gd name="connisteX108" fmla="*/ 446441 w 1420328"/>
              <a:gd name="connsiteY108" fmla="*/ 324732 h 1481702"/>
              <a:gd name="connisteX109" fmla="*/ 516926 w 1420328"/>
              <a:gd name="connsiteY109" fmla="*/ 296157 h 1481702"/>
              <a:gd name="connisteX110" fmla="*/ 587411 w 1420328"/>
              <a:gd name="connsiteY110" fmla="*/ 275202 h 1481702"/>
              <a:gd name="connisteX111" fmla="*/ 658531 w 1420328"/>
              <a:gd name="connsiteY111" fmla="*/ 232657 h 1481702"/>
              <a:gd name="connisteX112" fmla="*/ 587411 w 1420328"/>
              <a:gd name="connsiteY112" fmla="*/ 183762 h 1481702"/>
              <a:gd name="connisteX113" fmla="*/ 516926 w 1420328"/>
              <a:gd name="connsiteY113" fmla="*/ 183762 h 1481702"/>
              <a:gd name="connisteX114" fmla="*/ 446441 w 1420328"/>
              <a:gd name="connsiteY114" fmla="*/ 183762 h 1481702"/>
              <a:gd name="connisteX115" fmla="*/ 375956 w 1420328"/>
              <a:gd name="connsiteY115" fmla="*/ 176142 h 1481702"/>
              <a:gd name="connisteX116" fmla="*/ 298486 w 1420328"/>
              <a:gd name="connsiteY116" fmla="*/ 162172 h 1481702"/>
              <a:gd name="connisteX117" fmla="*/ 228001 w 1420328"/>
              <a:gd name="connsiteY117" fmla="*/ 141217 h 1481702"/>
              <a:gd name="connisteX118" fmla="*/ 157516 w 1420328"/>
              <a:gd name="connsiteY118" fmla="*/ 127247 h 1481702"/>
              <a:gd name="connisteX119" fmla="*/ 87031 w 1420328"/>
              <a:gd name="connsiteY119" fmla="*/ 120262 h 1481702"/>
              <a:gd name="connisteX120" fmla="*/ 30516 w 1420328"/>
              <a:gd name="connsiteY120" fmla="*/ 49142 h 1481702"/>
              <a:gd name="connisteX121" fmla="*/ 1941 w 1420328"/>
              <a:gd name="connsiteY121" fmla="*/ 247 h 148170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</a:cxnLst>
            <a:rect l="l" t="t" r="r" b="b"/>
            <a:pathLst>
              <a:path w="1420329" h="1481703">
                <a:moveTo>
                  <a:pt x="1942" y="248"/>
                </a:moveTo>
                <a:cubicBezTo>
                  <a:pt x="10197" y="3423"/>
                  <a:pt x="44487" y="46603"/>
                  <a:pt x="72427" y="63748"/>
                </a:cubicBezTo>
                <a:cubicBezTo>
                  <a:pt x="100367" y="80893"/>
                  <a:pt x="114337" y="77718"/>
                  <a:pt x="142912" y="84703"/>
                </a:cubicBezTo>
                <a:cubicBezTo>
                  <a:pt x="171487" y="91688"/>
                  <a:pt x="178472" y="96133"/>
                  <a:pt x="214032" y="98673"/>
                </a:cubicBezTo>
                <a:cubicBezTo>
                  <a:pt x="249592" y="101213"/>
                  <a:pt x="280072" y="98673"/>
                  <a:pt x="319442" y="98673"/>
                </a:cubicBezTo>
                <a:cubicBezTo>
                  <a:pt x="358812" y="98673"/>
                  <a:pt x="370877" y="98673"/>
                  <a:pt x="411517" y="98673"/>
                </a:cubicBezTo>
                <a:cubicBezTo>
                  <a:pt x="452157" y="98673"/>
                  <a:pt x="480097" y="99943"/>
                  <a:pt x="523912" y="98673"/>
                </a:cubicBezTo>
                <a:cubicBezTo>
                  <a:pt x="567727" y="97403"/>
                  <a:pt x="594397" y="94228"/>
                  <a:pt x="629957" y="91688"/>
                </a:cubicBezTo>
                <a:cubicBezTo>
                  <a:pt x="665517" y="89148"/>
                  <a:pt x="672502" y="89148"/>
                  <a:pt x="700442" y="84703"/>
                </a:cubicBezTo>
                <a:cubicBezTo>
                  <a:pt x="728382" y="80258"/>
                  <a:pt x="741082" y="75178"/>
                  <a:pt x="770927" y="70733"/>
                </a:cubicBezTo>
                <a:cubicBezTo>
                  <a:pt x="800772" y="66288"/>
                  <a:pt x="807757" y="68193"/>
                  <a:pt x="849032" y="63748"/>
                </a:cubicBezTo>
                <a:cubicBezTo>
                  <a:pt x="890307" y="59303"/>
                  <a:pt x="922692" y="52318"/>
                  <a:pt x="976032" y="49143"/>
                </a:cubicBezTo>
                <a:cubicBezTo>
                  <a:pt x="1029372" y="45968"/>
                  <a:pt x="1069377" y="49143"/>
                  <a:pt x="1117002" y="49143"/>
                </a:cubicBezTo>
                <a:cubicBezTo>
                  <a:pt x="1164627" y="49143"/>
                  <a:pt x="1179867" y="47873"/>
                  <a:pt x="1215427" y="49143"/>
                </a:cubicBezTo>
                <a:cubicBezTo>
                  <a:pt x="1250987" y="50413"/>
                  <a:pt x="1263687" y="46603"/>
                  <a:pt x="1293532" y="56763"/>
                </a:cubicBezTo>
                <a:cubicBezTo>
                  <a:pt x="1323377" y="66923"/>
                  <a:pt x="1343062" y="76448"/>
                  <a:pt x="1364017" y="98673"/>
                </a:cubicBezTo>
                <a:cubicBezTo>
                  <a:pt x="1384972" y="120898"/>
                  <a:pt x="1390687" y="141218"/>
                  <a:pt x="1398942" y="169158"/>
                </a:cubicBezTo>
                <a:cubicBezTo>
                  <a:pt x="1407197" y="197098"/>
                  <a:pt x="1421167" y="214243"/>
                  <a:pt x="1405927" y="239643"/>
                </a:cubicBezTo>
                <a:cubicBezTo>
                  <a:pt x="1390687" y="265043"/>
                  <a:pt x="1355127" y="282188"/>
                  <a:pt x="1321472" y="296158"/>
                </a:cubicBezTo>
                <a:cubicBezTo>
                  <a:pt x="1287817" y="310128"/>
                  <a:pt x="1269402" y="307588"/>
                  <a:pt x="1237017" y="310763"/>
                </a:cubicBezTo>
                <a:cubicBezTo>
                  <a:pt x="1204632" y="313938"/>
                  <a:pt x="1195742" y="310763"/>
                  <a:pt x="1158912" y="310763"/>
                </a:cubicBezTo>
                <a:cubicBezTo>
                  <a:pt x="1122082" y="310763"/>
                  <a:pt x="1090332" y="312033"/>
                  <a:pt x="1053502" y="310763"/>
                </a:cubicBezTo>
                <a:cubicBezTo>
                  <a:pt x="1016672" y="309493"/>
                  <a:pt x="1007147" y="306318"/>
                  <a:pt x="976032" y="303143"/>
                </a:cubicBezTo>
                <a:cubicBezTo>
                  <a:pt x="944917" y="299968"/>
                  <a:pt x="929042" y="298698"/>
                  <a:pt x="897927" y="296158"/>
                </a:cubicBezTo>
                <a:cubicBezTo>
                  <a:pt x="866812" y="293618"/>
                  <a:pt x="851572" y="290443"/>
                  <a:pt x="820457" y="289173"/>
                </a:cubicBezTo>
                <a:cubicBezTo>
                  <a:pt x="789342" y="287903"/>
                  <a:pt x="772832" y="289173"/>
                  <a:pt x="742987" y="289173"/>
                </a:cubicBezTo>
                <a:cubicBezTo>
                  <a:pt x="713142" y="289173"/>
                  <a:pt x="700442" y="279013"/>
                  <a:pt x="672502" y="289173"/>
                </a:cubicBezTo>
                <a:cubicBezTo>
                  <a:pt x="644562" y="299333"/>
                  <a:pt x="620432" y="312033"/>
                  <a:pt x="602017" y="338703"/>
                </a:cubicBezTo>
                <a:cubicBezTo>
                  <a:pt x="583602" y="365373"/>
                  <a:pt x="570902" y="392043"/>
                  <a:pt x="580427" y="423158"/>
                </a:cubicBezTo>
                <a:cubicBezTo>
                  <a:pt x="589952" y="454273"/>
                  <a:pt x="619797" y="475228"/>
                  <a:pt x="650912" y="493643"/>
                </a:cubicBezTo>
                <a:cubicBezTo>
                  <a:pt x="682027" y="512058"/>
                  <a:pt x="702347" y="509518"/>
                  <a:pt x="736002" y="515233"/>
                </a:cubicBezTo>
                <a:cubicBezTo>
                  <a:pt x="769657" y="520948"/>
                  <a:pt x="789342" y="517773"/>
                  <a:pt x="820457" y="522218"/>
                </a:cubicBezTo>
                <a:cubicBezTo>
                  <a:pt x="851572" y="526663"/>
                  <a:pt x="863002" y="533648"/>
                  <a:pt x="890942" y="536188"/>
                </a:cubicBezTo>
                <a:cubicBezTo>
                  <a:pt x="918882" y="538728"/>
                  <a:pt x="933487" y="536188"/>
                  <a:pt x="961427" y="536188"/>
                </a:cubicBezTo>
                <a:cubicBezTo>
                  <a:pt x="989367" y="536188"/>
                  <a:pt x="1003337" y="527933"/>
                  <a:pt x="1031912" y="536188"/>
                </a:cubicBezTo>
                <a:cubicBezTo>
                  <a:pt x="1060487" y="544443"/>
                  <a:pt x="1085887" y="555873"/>
                  <a:pt x="1103032" y="578733"/>
                </a:cubicBezTo>
                <a:cubicBezTo>
                  <a:pt x="1120177" y="601593"/>
                  <a:pt x="1128432" y="623818"/>
                  <a:pt x="1117002" y="649218"/>
                </a:cubicBezTo>
                <a:cubicBezTo>
                  <a:pt x="1105572" y="674618"/>
                  <a:pt x="1063662" y="680333"/>
                  <a:pt x="1046517" y="705733"/>
                </a:cubicBezTo>
                <a:cubicBezTo>
                  <a:pt x="1029372" y="731133"/>
                  <a:pt x="1019212" y="755263"/>
                  <a:pt x="1031912" y="776218"/>
                </a:cubicBezTo>
                <a:cubicBezTo>
                  <a:pt x="1044612" y="797173"/>
                  <a:pt x="1080172" y="798443"/>
                  <a:pt x="1110017" y="811143"/>
                </a:cubicBezTo>
                <a:cubicBezTo>
                  <a:pt x="1139862" y="823843"/>
                  <a:pt x="1155102" y="820033"/>
                  <a:pt x="1180502" y="839718"/>
                </a:cubicBezTo>
                <a:cubicBezTo>
                  <a:pt x="1205902" y="859403"/>
                  <a:pt x="1232572" y="882263"/>
                  <a:pt x="1237017" y="910203"/>
                </a:cubicBezTo>
                <a:cubicBezTo>
                  <a:pt x="1241462" y="938143"/>
                  <a:pt x="1222412" y="961003"/>
                  <a:pt x="1201457" y="980688"/>
                </a:cubicBezTo>
                <a:cubicBezTo>
                  <a:pt x="1180502" y="1000373"/>
                  <a:pt x="1158912" y="1002278"/>
                  <a:pt x="1130972" y="1009263"/>
                </a:cubicBezTo>
                <a:cubicBezTo>
                  <a:pt x="1103032" y="1016248"/>
                  <a:pt x="1090332" y="1014978"/>
                  <a:pt x="1060487" y="1016248"/>
                </a:cubicBezTo>
                <a:cubicBezTo>
                  <a:pt x="1030642" y="1017518"/>
                  <a:pt x="1014132" y="1014978"/>
                  <a:pt x="983017" y="1016248"/>
                </a:cubicBezTo>
                <a:cubicBezTo>
                  <a:pt x="951902" y="1017518"/>
                  <a:pt x="934757" y="1020693"/>
                  <a:pt x="904912" y="1023233"/>
                </a:cubicBezTo>
                <a:cubicBezTo>
                  <a:pt x="875067" y="1025773"/>
                  <a:pt x="862367" y="1028948"/>
                  <a:pt x="834427" y="1030218"/>
                </a:cubicBezTo>
                <a:cubicBezTo>
                  <a:pt x="806487" y="1031488"/>
                  <a:pt x="791882" y="1030218"/>
                  <a:pt x="763942" y="1030218"/>
                </a:cubicBezTo>
                <a:cubicBezTo>
                  <a:pt x="736002" y="1030218"/>
                  <a:pt x="721397" y="1031488"/>
                  <a:pt x="693457" y="1030218"/>
                </a:cubicBezTo>
                <a:cubicBezTo>
                  <a:pt x="665517" y="1028948"/>
                  <a:pt x="652817" y="1024503"/>
                  <a:pt x="622972" y="1023233"/>
                </a:cubicBezTo>
                <a:cubicBezTo>
                  <a:pt x="593127" y="1021963"/>
                  <a:pt x="575347" y="1017518"/>
                  <a:pt x="545502" y="1023233"/>
                </a:cubicBezTo>
                <a:cubicBezTo>
                  <a:pt x="515657" y="1028948"/>
                  <a:pt x="497877" y="1030218"/>
                  <a:pt x="475017" y="1051173"/>
                </a:cubicBezTo>
                <a:cubicBezTo>
                  <a:pt x="452157" y="1072128"/>
                  <a:pt x="433742" y="1098798"/>
                  <a:pt x="432472" y="1128643"/>
                </a:cubicBezTo>
                <a:cubicBezTo>
                  <a:pt x="431202" y="1158488"/>
                  <a:pt x="447077" y="1176903"/>
                  <a:pt x="468032" y="1199763"/>
                </a:cubicBezTo>
                <a:cubicBezTo>
                  <a:pt x="488987" y="1222623"/>
                  <a:pt x="510577" y="1227703"/>
                  <a:pt x="538517" y="1241673"/>
                </a:cubicBezTo>
                <a:cubicBezTo>
                  <a:pt x="566457" y="1255643"/>
                  <a:pt x="576617" y="1264533"/>
                  <a:pt x="609002" y="1270248"/>
                </a:cubicBezTo>
                <a:cubicBezTo>
                  <a:pt x="641387" y="1275963"/>
                  <a:pt x="666787" y="1270248"/>
                  <a:pt x="700442" y="1270248"/>
                </a:cubicBezTo>
                <a:cubicBezTo>
                  <a:pt x="734097" y="1270248"/>
                  <a:pt x="742352" y="1270248"/>
                  <a:pt x="777912" y="1270248"/>
                </a:cubicBezTo>
                <a:cubicBezTo>
                  <a:pt x="813472" y="1270248"/>
                  <a:pt x="841412" y="1270248"/>
                  <a:pt x="876972" y="1270248"/>
                </a:cubicBezTo>
                <a:cubicBezTo>
                  <a:pt x="912532" y="1270248"/>
                  <a:pt x="923327" y="1270248"/>
                  <a:pt x="954442" y="1270248"/>
                </a:cubicBezTo>
                <a:cubicBezTo>
                  <a:pt x="985557" y="1270248"/>
                  <a:pt x="1002067" y="1270248"/>
                  <a:pt x="1031912" y="1270248"/>
                </a:cubicBezTo>
                <a:cubicBezTo>
                  <a:pt x="1061757" y="1270248"/>
                  <a:pt x="1071917" y="1268978"/>
                  <a:pt x="1103032" y="1270248"/>
                </a:cubicBezTo>
                <a:cubicBezTo>
                  <a:pt x="1134147" y="1271518"/>
                  <a:pt x="1156372" y="1272788"/>
                  <a:pt x="1187487" y="1277233"/>
                </a:cubicBezTo>
                <a:cubicBezTo>
                  <a:pt x="1218602" y="1281678"/>
                  <a:pt x="1228127" y="1282948"/>
                  <a:pt x="1257972" y="1291203"/>
                </a:cubicBezTo>
                <a:cubicBezTo>
                  <a:pt x="1287817" y="1299458"/>
                  <a:pt x="1305597" y="1308983"/>
                  <a:pt x="1335442" y="1319143"/>
                </a:cubicBezTo>
                <a:cubicBezTo>
                  <a:pt x="1365287" y="1329303"/>
                  <a:pt x="1390687" y="1322318"/>
                  <a:pt x="1405927" y="1340733"/>
                </a:cubicBezTo>
                <a:cubicBezTo>
                  <a:pt x="1421167" y="1359148"/>
                  <a:pt x="1425612" y="1383278"/>
                  <a:pt x="1412912" y="1411218"/>
                </a:cubicBezTo>
                <a:cubicBezTo>
                  <a:pt x="1400212" y="1439158"/>
                  <a:pt x="1357667" y="1481703"/>
                  <a:pt x="1342427" y="1481703"/>
                </a:cubicBezTo>
                <a:cubicBezTo>
                  <a:pt x="1327187" y="1481703"/>
                  <a:pt x="1353857" y="1434078"/>
                  <a:pt x="1335442" y="1411218"/>
                </a:cubicBezTo>
                <a:cubicBezTo>
                  <a:pt x="1317027" y="1388358"/>
                  <a:pt x="1282102" y="1381373"/>
                  <a:pt x="1250987" y="1368673"/>
                </a:cubicBezTo>
                <a:cubicBezTo>
                  <a:pt x="1219872" y="1355973"/>
                  <a:pt x="1210347" y="1352163"/>
                  <a:pt x="1180502" y="1347718"/>
                </a:cubicBezTo>
                <a:cubicBezTo>
                  <a:pt x="1150657" y="1343273"/>
                  <a:pt x="1132877" y="1345178"/>
                  <a:pt x="1103032" y="1347718"/>
                </a:cubicBezTo>
                <a:cubicBezTo>
                  <a:pt x="1073187" y="1350258"/>
                  <a:pt x="1060487" y="1357243"/>
                  <a:pt x="1031912" y="1361688"/>
                </a:cubicBezTo>
                <a:cubicBezTo>
                  <a:pt x="1003337" y="1366133"/>
                  <a:pt x="991272" y="1366133"/>
                  <a:pt x="961427" y="1368673"/>
                </a:cubicBezTo>
                <a:cubicBezTo>
                  <a:pt x="931582" y="1371213"/>
                  <a:pt x="913802" y="1374388"/>
                  <a:pt x="883957" y="1375658"/>
                </a:cubicBezTo>
                <a:cubicBezTo>
                  <a:pt x="854112" y="1376928"/>
                  <a:pt x="841412" y="1375658"/>
                  <a:pt x="813472" y="1375658"/>
                </a:cubicBezTo>
                <a:cubicBezTo>
                  <a:pt x="785532" y="1375658"/>
                  <a:pt x="772832" y="1376928"/>
                  <a:pt x="742987" y="1375658"/>
                </a:cubicBezTo>
                <a:cubicBezTo>
                  <a:pt x="713142" y="1374388"/>
                  <a:pt x="696632" y="1371213"/>
                  <a:pt x="665517" y="1368673"/>
                </a:cubicBezTo>
                <a:cubicBezTo>
                  <a:pt x="634402" y="1366133"/>
                  <a:pt x="617257" y="1366133"/>
                  <a:pt x="587412" y="1361688"/>
                </a:cubicBezTo>
                <a:cubicBezTo>
                  <a:pt x="557567" y="1357243"/>
                  <a:pt x="544867" y="1354703"/>
                  <a:pt x="516927" y="1347718"/>
                </a:cubicBezTo>
                <a:cubicBezTo>
                  <a:pt x="488987" y="1340733"/>
                  <a:pt x="476287" y="1338193"/>
                  <a:pt x="446442" y="1326763"/>
                </a:cubicBezTo>
                <a:cubicBezTo>
                  <a:pt x="416597" y="1315333"/>
                  <a:pt x="398817" y="1301363"/>
                  <a:pt x="368972" y="1291203"/>
                </a:cubicBezTo>
                <a:cubicBezTo>
                  <a:pt x="339127" y="1281043"/>
                  <a:pt x="326427" y="1287393"/>
                  <a:pt x="298487" y="1277233"/>
                </a:cubicBezTo>
                <a:cubicBezTo>
                  <a:pt x="270547" y="1267073"/>
                  <a:pt x="255942" y="1255643"/>
                  <a:pt x="228002" y="1241673"/>
                </a:cubicBezTo>
                <a:cubicBezTo>
                  <a:pt x="200062" y="1227703"/>
                  <a:pt x="174662" y="1229608"/>
                  <a:pt x="157517" y="1206748"/>
                </a:cubicBezTo>
                <a:cubicBezTo>
                  <a:pt x="140372" y="1183888"/>
                  <a:pt x="141642" y="1159758"/>
                  <a:pt x="142912" y="1128643"/>
                </a:cubicBezTo>
                <a:cubicBezTo>
                  <a:pt x="144182" y="1097528"/>
                  <a:pt x="147357" y="1081018"/>
                  <a:pt x="164502" y="1051173"/>
                </a:cubicBezTo>
                <a:cubicBezTo>
                  <a:pt x="181647" y="1021328"/>
                  <a:pt x="200062" y="1003548"/>
                  <a:pt x="228002" y="980688"/>
                </a:cubicBezTo>
                <a:cubicBezTo>
                  <a:pt x="255942" y="957828"/>
                  <a:pt x="266102" y="946398"/>
                  <a:pt x="305472" y="938143"/>
                </a:cubicBezTo>
                <a:cubicBezTo>
                  <a:pt x="344842" y="929888"/>
                  <a:pt x="387387" y="938143"/>
                  <a:pt x="425487" y="938143"/>
                </a:cubicBezTo>
                <a:cubicBezTo>
                  <a:pt x="463587" y="938143"/>
                  <a:pt x="468032" y="938143"/>
                  <a:pt x="495972" y="938143"/>
                </a:cubicBezTo>
                <a:cubicBezTo>
                  <a:pt x="523912" y="938143"/>
                  <a:pt x="536612" y="942588"/>
                  <a:pt x="566457" y="938143"/>
                </a:cubicBezTo>
                <a:cubicBezTo>
                  <a:pt x="596302" y="933698"/>
                  <a:pt x="614082" y="932428"/>
                  <a:pt x="643927" y="917188"/>
                </a:cubicBezTo>
                <a:cubicBezTo>
                  <a:pt x="673772" y="901948"/>
                  <a:pt x="685837" y="877818"/>
                  <a:pt x="714412" y="860673"/>
                </a:cubicBezTo>
                <a:cubicBezTo>
                  <a:pt x="742987" y="843528"/>
                  <a:pt x="762672" y="852418"/>
                  <a:pt x="785532" y="832733"/>
                </a:cubicBezTo>
                <a:cubicBezTo>
                  <a:pt x="808392" y="813048"/>
                  <a:pt x="833157" y="785108"/>
                  <a:pt x="827442" y="762248"/>
                </a:cubicBezTo>
                <a:cubicBezTo>
                  <a:pt x="821727" y="739388"/>
                  <a:pt x="784897" y="726688"/>
                  <a:pt x="756957" y="719703"/>
                </a:cubicBezTo>
                <a:cubicBezTo>
                  <a:pt x="729017" y="712718"/>
                  <a:pt x="686472" y="734943"/>
                  <a:pt x="686472" y="726688"/>
                </a:cubicBezTo>
                <a:cubicBezTo>
                  <a:pt x="686472" y="718433"/>
                  <a:pt x="756957" y="692398"/>
                  <a:pt x="756957" y="677158"/>
                </a:cubicBezTo>
                <a:cubicBezTo>
                  <a:pt x="756957" y="661918"/>
                  <a:pt x="714412" y="657473"/>
                  <a:pt x="686472" y="649218"/>
                </a:cubicBezTo>
                <a:cubicBezTo>
                  <a:pt x="658532" y="640963"/>
                  <a:pt x="643927" y="637788"/>
                  <a:pt x="615987" y="635248"/>
                </a:cubicBezTo>
                <a:cubicBezTo>
                  <a:pt x="588047" y="632708"/>
                  <a:pt x="573442" y="639693"/>
                  <a:pt x="545502" y="635248"/>
                </a:cubicBezTo>
                <a:cubicBezTo>
                  <a:pt x="517562" y="630803"/>
                  <a:pt x="502957" y="629533"/>
                  <a:pt x="475017" y="613658"/>
                </a:cubicBezTo>
                <a:cubicBezTo>
                  <a:pt x="447077" y="597783"/>
                  <a:pt x="431202" y="582543"/>
                  <a:pt x="404532" y="557143"/>
                </a:cubicBezTo>
                <a:cubicBezTo>
                  <a:pt x="377862" y="531743"/>
                  <a:pt x="356907" y="514598"/>
                  <a:pt x="341032" y="486658"/>
                </a:cubicBezTo>
                <a:cubicBezTo>
                  <a:pt x="325157" y="458718"/>
                  <a:pt x="319442" y="444113"/>
                  <a:pt x="326427" y="416173"/>
                </a:cubicBezTo>
                <a:cubicBezTo>
                  <a:pt x="333412" y="388233"/>
                  <a:pt x="351827" y="364103"/>
                  <a:pt x="375957" y="345688"/>
                </a:cubicBezTo>
                <a:cubicBezTo>
                  <a:pt x="400087" y="327273"/>
                  <a:pt x="418502" y="334893"/>
                  <a:pt x="446442" y="324733"/>
                </a:cubicBezTo>
                <a:cubicBezTo>
                  <a:pt x="474382" y="314573"/>
                  <a:pt x="488987" y="306318"/>
                  <a:pt x="516927" y="296158"/>
                </a:cubicBezTo>
                <a:cubicBezTo>
                  <a:pt x="544867" y="285998"/>
                  <a:pt x="558837" y="287903"/>
                  <a:pt x="587412" y="275203"/>
                </a:cubicBezTo>
                <a:cubicBezTo>
                  <a:pt x="615987" y="262503"/>
                  <a:pt x="658532" y="251073"/>
                  <a:pt x="658532" y="232658"/>
                </a:cubicBezTo>
                <a:cubicBezTo>
                  <a:pt x="658532" y="214243"/>
                  <a:pt x="615987" y="193288"/>
                  <a:pt x="587412" y="183763"/>
                </a:cubicBezTo>
                <a:cubicBezTo>
                  <a:pt x="558837" y="174238"/>
                  <a:pt x="544867" y="183763"/>
                  <a:pt x="516927" y="183763"/>
                </a:cubicBezTo>
                <a:cubicBezTo>
                  <a:pt x="488987" y="183763"/>
                  <a:pt x="474382" y="185033"/>
                  <a:pt x="446442" y="183763"/>
                </a:cubicBezTo>
                <a:cubicBezTo>
                  <a:pt x="418502" y="182493"/>
                  <a:pt x="405802" y="180588"/>
                  <a:pt x="375957" y="176143"/>
                </a:cubicBezTo>
                <a:cubicBezTo>
                  <a:pt x="346112" y="171698"/>
                  <a:pt x="328332" y="169158"/>
                  <a:pt x="298487" y="162173"/>
                </a:cubicBezTo>
                <a:cubicBezTo>
                  <a:pt x="268642" y="155188"/>
                  <a:pt x="255942" y="148203"/>
                  <a:pt x="228002" y="141218"/>
                </a:cubicBezTo>
                <a:cubicBezTo>
                  <a:pt x="200062" y="134233"/>
                  <a:pt x="185457" y="131693"/>
                  <a:pt x="157517" y="127248"/>
                </a:cubicBezTo>
                <a:cubicBezTo>
                  <a:pt x="129577" y="122803"/>
                  <a:pt x="112432" y="136138"/>
                  <a:pt x="87032" y="120263"/>
                </a:cubicBezTo>
                <a:cubicBezTo>
                  <a:pt x="61632" y="104388"/>
                  <a:pt x="47662" y="73273"/>
                  <a:pt x="30517" y="49143"/>
                </a:cubicBezTo>
                <a:cubicBezTo>
                  <a:pt x="13372" y="25013"/>
                  <a:pt x="-6313" y="-2927"/>
                  <a:pt x="1942" y="248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72CEC0FD-5926-8975-1C7D-404965C40AD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3115" t="4504" r="25646" b="7035"/>
          <a:stretch>
            <a:fillRect/>
          </a:stretch>
        </p:blipFill>
        <p:spPr>
          <a:xfrm>
            <a:off x="1424305" y="2230755"/>
            <a:ext cx="1300480" cy="2397125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95EE523A-5F62-E4F4-7A1F-CB7F31A703E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3115" t="4504" r="25646" b="7035"/>
          <a:stretch>
            <a:fillRect/>
          </a:stretch>
        </p:blipFill>
        <p:spPr>
          <a:xfrm rot="360000">
            <a:off x="2392680" y="1568450"/>
            <a:ext cx="967105" cy="1783080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E6D007AD-8994-6A79-BFFF-4105CBC65A2A}"/>
              </a:ext>
            </a:extLst>
          </p:cNvPr>
          <p:cNvGrpSpPr/>
          <p:nvPr/>
        </p:nvGrpSpPr>
        <p:grpSpPr>
          <a:xfrm>
            <a:off x="9964420" y="1654175"/>
            <a:ext cx="362585" cy="349250"/>
            <a:chOff x="3774" y="6691"/>
            <a:chExt cx="2888" cy="2774"/>
          </a:xfrm>
        </p:grpSpPr>
        <p:sp>
          <p:nvSpPr>
            <p:cNvPr id="58" name="任意多边形 57">
              <a:extLst>
                <a:ext uri="{FF2B5EF4-FFF2-40B4-BE49-F238E27FC236}">
                  <a16:creationId xmlns:a16="http://schemas.microsoft.com/office/drawing/2014/main" id="{9FE3C9F1-6E12-E568-24C4-37868F9D88FE}"/>
                </a:ext>
              </a:extLst>
            </p:cNvPr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3801FCF-1AF1-9B02-4C03-78D5BAC66058}"/>
                </a:ext>
              </a:extLst>
            </p:cNvPr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63CB44D-383E-6902-773C-3A562C387491}"/>
              </a:ext>
            </a:extLst>
          </p:cNvPr>
          <p:cNvGrpSpPr/>
          <p:nvPr/>
        </p:nvGrpSpPr>
        <p:grpSpPr>
          <a:xfrm rot="20160000">
            <a:off x="9150985" y="1243965"/>
            <a:ext cx="553720" cy="532765"/>
            <a:chOff x="3774" y="6691"/>
            <a:chExt cx="2888" cy="2774"/>
          </a:xfrm>
        </p:grpSpPr>
        <p:sp>
          <p:nvSpPr>
            <p:cNvPr id="65" name="任意多边形 64">
              <a:extLst>
                <a:ext uri="{FF2B5EF4-FFF2-40B4-BE49-F238E27FC236}">
                  <a16:creationId xmlns:a16="http://schemas.microsoft.com/office/drawing/2014/main" id="{07862538-8996-036A-29EF-FA37EE2680CE}"/>
                </a:ext>
              </a:extLst>
            </p:cNvPr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21C412E-F4D8-C231-D949-200E1A714C12}"/>
                </a:ext>
              </a:extLst>
            </p:cNvPr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030C15F-88CE-7E93-D062-FB7B63751B74}"/>
              </a:ext>
            </a:extLst>
          </p:cNvPr>
          <p:cNvGrpSpPr/>
          <p:nvPr/>
        </p:nvGrpSpPr>
        <p:grpSpPr>
          <a:xfrm rot="20160000">
            <a:off x="9565640" y="2129155"/>
            <a:ext cx="742315" cy="713740"/>
            <a:chOff x="3774" y="6691"/>
            <a:chExt cx="2888" cy="2774"/>
          </a:xfrm>
        </p:grpSpPr>
        <p:sp>
          <p:nvSpPr>
            <p:cNvPr id="8" name="任意多边形 7">
              <a:extLst>
                <a:ext uri="{FF2B5EF4-FFF2-40B4-BE49-F238E27FC236}">
                  <a16:creationId xmlns:a16="http://schemas.microsoft.com/office/drawing/2014/main" id="{4DC3F5BD-11D4-E3B3-5DEA-7E7C45F102CD}"/>
                </a:ext>
              </a:extLst>
            </p:cNvPr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AB78F49-735C-B35C-D1AD-A60CA8F6C3D6}"/>
                </a:ext>
              </a:extLst>
            </p:cNvPr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 hidden="1">
            <a:extLst>
              <a:ext uri="{FF2B5EF4-FFF2-40B4-BE49-F238E27FC236}">
                <a16:creationId xmlns:a16="http://schemas.microsoft.com/office/drawing/2014/main" id="{06A6BE3B-B1F0-2EDC-19F0-07DE6D952D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2484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5EEBA2C-9E51-19B5-FAD2-BC62CB59F43D}"/>
              </a:ext>
            </a:extLst>
          </p:cNvPr>
          <p:cNvSpPr txBox="1"/>
          <p:nvPr/>
        </p:nvSpPr>
        <p:spPr>
          <a:xfrm>
            <a:off x="3330437" y="1872688"/>
            <a:ext cx="634242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  活动二</a:t>
            </a:r>
            <a:endParaRPr lang="en-US" altLang="zh-CN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奇思妙想创谜题</a:t>
            </a:r>
            <a:endParaRPr lang="en-US" altLang="zh-CN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你编我猜展才思</a:t>
            </a:r>
            <a:endParaRPr lang="en-US" altLang="zh-CN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4479444"/>
      </p:ext>
    </p:extLst>
  </p:cSld>
  <p:clrMapOvr>
    <a:masterClrMapping/>
  </p:clrMapOvr>
  <p:transition spd="slow">
    <p:comb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3f4f99c1-ba37-4675-8f3c-4e9fd5a70da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6000"/>
                </a:schemeClr>
              </a:gs>
              <a:gs pos="53000">
                <a:schemeClr val="bg1">
                  <a:alpha val="73000"/>
                </a:schemeClr>
              </a:gs>
              <a:gs pos="100000">
                <a:schemeClr val="bg1">
                  <a:alpha val="97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1768475" y="492760"/>
            <a:ext cx="4243705" cy="6318837"/>
            <a:chOff x="15455" y="1956"/>
            <a:chExt cx="2050" cy="4825"/>
          </a:xfrm>
        </p:grpSpPr>
        <p:sp>
          <p:nvSpPr>
            <p:cNvPr id="29" name="任意多边形 28"/>
            <p:cNvSpPr/>
            <p:nvPr/>
          </p:nvSpPr>
          <p:spPr>
            <a:xfrm>
              <a:off x="16304" y="5676"/>
              <a:ext cx="352" cy="1105"/>
            </a:xfrm>
            <a:custGeom>
              <a:avLst/>
              <a:gdLst>
                <a:gd name="adj" fmla="val 50000"/>
                <a:gd name="maxAdj" fmla="*/ 50000 w ss"/>
                <a:gd name="a" fmla="pin 0 adj maxAdj"/>
                <a:gd name="x1" fmla="*/ ss a 200000"/>
                <a:gd name="x2" fmla="*/ ss a 100000"/>
                <a:gd name="x3" fmla="+- r 0 x2"/>
                <a:gd name="x4" fmla="+- r 0 x1"/>
                <a:gd name="il" fmla="*/ wd3 a maxAdj"/>
                <a:gd name="it" fmla="*/ hd3 a maxAdj"/>
                <a:gd name="ir" fmla="+- r 0 il"/>
              </a:gdLst>
              <a:ahLst/>
              <a:cxnLst>
                <a:cxn ang="3">
                  <a:pos x="hc" y="t"/>
                </a:cxn>
                <a:cxn ang="cd2">
                  <a:pos x="x1" y="vc"/>
                </a:cxn>
                <a:cxn ang="cd4">
                  <a:pos x="hc" y="b"/>
                </a:cxn>
                <a:cxn ang="0">
                  <a:pos x="x4" y="vc"/>
                </a:cxn>
              </a:cxnLst>
              <a:rect l="l" t="t" r="r" b="b"/>
              <a:pathLst>
                <a:path w="728" h="2284">
                  <a:moveTo>
                    <a:pt x="364" y="0"/>
                  </a:moveTo>
                  <a:lnTo>
                    <a:pt x="728" y="2284"/>
                  </a:lnTo>
                  <a:lnTo>
                    <a:pt x="689" y="2284"/>
                  </a:lnTo>
                  <a:lnTo>
                    <a:pt x="603" y="2065"/>
                  </a:lnTo>
                  <a:lnTo>
                    <a:pt x="614" y="2284"/>
                  </a:lnTo>
                  <a:lnTo>
                    <a:pt x="162" y="2284"/>
                  </a:lnTo>
                  <a:lnTo>
                    <a:pt x="184" y="1950"/>
                  </a:lnTo>
                  <a:lnTo>
                    <a:pt x="87" y="2284"/>
                  </a:lnTo>
                  <a:lnTo>
                    <a:pt x="0" y="2284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5455" y="1956"/>
              <a:ext cx="2050" cy="4414"/>
              <a:chOff x="9257" y="1956"/>
              <a:chExt cx="4320" cy="681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9257" y="1956"/>
                <a:ext cx="4320" cy="6814"/>
                <a:chOff x="9257" y="834"/>
                <a:chExt cx="4320" cy="6814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>
                  <a:off x="9257" y="834"/>
                  <a:ext cx="4320" cy="6814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9401" y="1004"/>
                  <a:ext cx="4032" cy="6474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9592" y="2484"/>
                <a:ext cx="3650" cy="5758"/>
                <a:chOff x="9499" y="4133"/>
                <a:chExt cx="3650" cy="5758"/>
              </a:xfrm>
            </p:grpSpPr>
            <p:sp>
              <p:nvSpPr>
                <p:cNvPr id="26" name="任意多边形 25"/>
                <p:cNvSpPr/>
                <p:nvPr/>
              </p:nvSpPr>
              <p:spPr>
                <a:xfrm>
                  <a:off x="9499" y="4133"/>
                  <a:ext cx="3650" cy="5758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FFFAE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>
                  <a:off x="9603" y="4363"/>
                  <a:ext cx="3443" cy="5299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FFFAE9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sp>
        <p:nvSpPr>
          <p:cNvPr id="39" name="文本框 38"/>
          <p:cNvSpPr txBox="1"/>
          <p:nvPr/>
        </p:nvSpPr>
        <p:spPr>
          <a:xfrm>
            <a:off x="2074862" y="2058231"/>
            <a:ext cx="3630930" cy="1938992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一位女生</a:t>
            </a:r>
            <a:endParaRPr lang="en-US" altLang="zh-CN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endParaRPr lang="en-US" altLang="zh-CN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en-US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—--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打一字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081020" y="1100455"/>
            <a:ext cx="1568450" cy="82994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谜面</a:t>
            </a:r>
          </a:p>
        </p:txBody>
      </p:sp>
      <p:sp>
        <p:nvSpPr>
          <p:cNvPr id="41" name="文本框 40"/>
          <p:cNvSpPr txBox="1"/>
          <p:nvPr>
            <p:custDataLst>
              <p:tags r:id="rId1"/>
            </p:custDataLst>
          </p:nvPr>
        </p:nvSpPr>
        <p:spPr>
          <a:xfrm>
            <a:off x="2480310" y="4591685"/>
            <a:ext cx="1385570" cy="70675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谜底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21874" y="4554498"/>
            <a:ext cx="1385570" cy="70675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姓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3702213" y="4658024"/>
            <a:ext cx="1245235" cy="69977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80642" y="1135802"/>
            <a:ext cx="3600450" cy="4508500"/>
          </a:xfrm>
          <a:prstGeom prst="rect">
            <a:avLst/>
          </a:prstGeom>
        </p:spPr>
      </p:pic>
      <p:pic>
        <p:nvPicPr>
          <p:cNvPr id="72" name="竖琴音效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0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054080" y="-632460"/>
            <a:ext cx="568960" cy="542290"/>
          </a:xfrm>
          <a:prstGeom prst="rect">
            <a:avLst/>
          </a:prstGeom>
        </p:spPr>
      </p:pic>
      <p:pic>
        <p:nvPicPr>
          <p:cNvPr id="9" name="竖琴音效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03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744960" y="-632460"/>
            <a:ext cx="568960" cy="54229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0975" y="90805"/>
            <a:ext cx="1729105" cy="70993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F9FD5AC4-5EC9-F053-4879-817CBED4800B}"/>
              </a:ext>
            </a:extLst>
          </p:cNvPr>
          <p:cNvGrpSpPr/>
          <p:nvPr/>
        </p:nvGrpSpPr>
        <p:grpSpPr>
          <a:xfrm>
            <a:off x="6664959" y="269581"/>
            <a:ext cx="4243705" cy="6318837"/>
            <a:chOff x="15455" y="1956"/>
            <a:chExt cx="2050" cy="4825"/>
          </a:xfrm>
        </p:grpSpPr>
        <p:sp>
          <p:nvSpPr>
            <p:cNvPr id="4" name="任意多边形 28">
              <a:extLst>
                <a:ext uri="{FF2B5EF4-FFF2-40B4-BE49-F238E27FC236}">
                  <a16:creationId xmlns:a16="http://schemas.microsoft.com/office/drawing/2014/main" id="{8533F8A6-62B1-5430-0546-59AFC143A361}"/>
                </a:ext>
              </a:extLst>
            </p:cNvPr>
            <p:cNvSpPr/>
            <p:nvPr/>
          </p:nvSpPr>
          <p:spPr>
            <a:xfrm>
              <a:off x="16304" y="5676"/>
              <a:ext cx="352" cy="1105"/>
            </a:xfrm>
            <a:custGeom>
              <a:avLst/>
              <a:gdLst>
                <a:gd name="adj" fmla="val 50000"/>
                <a:gd name="maxAdj" fmla="*/ 50000 w ss"/>
                <a:gd name="a" fmla="pin 0 adj maxAdj"/>
                <a:gd name="x1" fmla="*/ ss a 200000"/>
                <a:gd name="x2" fmla="*/ ss a 100000"/>
                <a:gd name="x3" fmla="+- r 0 x2"/>
                <a:gd name="x4" fmla="+- r 0 x1"/>
                <a:gd name="il" fmla="*/ wd3 a maxAdj"/>
                <a:gd name="it" fmla="*/ hd3 a maxAdj"/>
                <a:gd name="ir" fmla="+- r 0 il"/>
              </a:gdLst>
              <a:ahLst/>
              <a:cxnLst>
                <a:cxn ang="3">
                  <a:pos x="hc" y="t"/>
                </a:cxn>
                <a:cxn ang="cd2">
                  <a:pos x="x1" y="vc"/>
                </a:cxn>
                <a:cxn ang="cd4">
                  <a:pos x="hc" y="b"/>
                </a:cxn>
                <a:cxn ang="0">
                  <a:pos x="x4" y="vc"/>
                </a:cxn>
              </a:cxnLst>
              <a:rect l="l" t="t" r="r" b="b"/>
              <a:pathLst>
                <a:path w="728" h="2284">
                  <a:moveTo>
                    <a:pt x="364" y="0"/>
                  </a:moveTo>
                  <a:lnTo>
                    <a:pt x="728" y="2284"/>
                  </a:lnTo>
                  <a:lnTo>
                    <a:pt x="689" y="2284"/>
                  </a:lnTo>
                  <a:lnTo>
                    <a:pt x="603" y="2065"/>
                  </a:lnTo>
                  <a:lnTo>
                    <a:pt x="614" y="2284"/>
                  </a:lnTo>
                  <a:lnTo>
                    <a:pt x="162" y="2284"/>
                  </a:lnTo>
                  <a:lnTo>
                    <a:pt x="184" y="1950"/>
                  </a:lnTo>
                  <a:lnTo>
                    <a:pt x="87" y="2284"/>
                  </a:lnTo>
                  <a:lnTo>
                    <a:pt x="0" y="2284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4201D9B-40CB-146F-89A0-3DF3BDC76C02}"/>
                </a:ext>
              </a:extLst>
            </p:cNvPr>
            <p:cNvGrpSpPr/>
            <p:nvPr/>
          </p:nvGrpSpPr>
          <p:grpSpPr>
            <a:xfrm>
              <a:off x="15455" y="1956"/>
              <a:ext cx="2050" cy="4414"/>
              <a:chOff x="9257" y="1956"/>
              <a:chExt cx="4320" cy="6814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82D979A7-62C5-E7D8-6299-28653AAD5824}"/>
                  </a:ext>
                </a:extLst>
              </p:cNvPr>
              <p:cNvGrpSpPr/>
              <p:nvPr/>
            </p:nvGrpSpPr>
            <p:grpSpPr>
              <a:xfrm>
                <a:off x="9257" y="1956"/>
                <a:ext cx="4320" cy="6814"/>
                <a:chOff x="9257" y="834"/>
                <a:chExt cx="4320" cy="6814"/>
              </a:xfrm>
            </p:grpSpPr>
            <p:sp>
              <p:nvSpPr>
                <p:cNvPr id="11" name="任意多边形 22">
                  <a:extLst>
                    <a:ext uri="{FF2B5EF4-FFF2-40B4-BE49-F238E27FC236}">
                      <a16:creationId xmlns:a16="http://schemas.microsoft.com/office/drawing/2014/main" id="{57BDA1B5-AC8A-FCD1-2426-9BC90BFAF3D8}"/>
                    </a:ext>
                  </a:extLst>
                </p:cNvPr>
                <p:cNvSpPr/>
                <p:nvPr/>
              </p:nvSpPr>
              <p:spPr>
                <a:xfrm>
                  <a:off x="9257" y="834"/>
                  <a:ext cx="4320" cy="6814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2" name="任意多边形 23">
                  <a:extLst>
                    <a:ext uri="{FF2B5EF4-FFF2-40B4-BE49-F238E27FC236}">
                      <a16:creationId xmlns:a16="http://schemas.microsoft.com/office/drawing/2014/main" id="{6991DA3B-B27E-71A5-743E-946F907056C0}"/>
                    </a:ext>
                  </a:extLst>
                </p:cNvPr>
                <p:cNvSpPr/>
                <p:nvPr/>
              </p:nvSpPr>
              <p:spPr>
                <a:xfrm>
                  <a:off x="9401" y="1004"/>
                  <a:ext cx="4032" cy="6474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A1C5E4F6-855D-25EB-E3BC-788003F0A4E8}"/>
                  </a:ext>
                </a:extLst>
              </p:cNvPr>
              <p:cNvGrpSpPr/>
              <p:nvPr/>
            </p:nvGrpSpPr>
            <p:grpSpPr>
              <a:xfrm>
                <a:off x="9592" y="2484"/>
                <a:ext cx="3650" cy="5758"/>
                <a:chOff x="9499" y="4133"/>
                <a:chExt cx="3650" cy="5758"/>
              </a:xfrm>
            </p:grpSpPr>
            <p:sp>
              <p:nvSpPr>
                <p:cNvPr id="8" name="任意多边形 25">
                  <a:extLst>
                    <a:ext uri="{FF2B5EF4-FFF2-40B4-BE49-F238E27FC236}">
                      <a16:creationId xmlns:a16="http://schemas.microsoft.com/office/drawing/2014/main" id="{D0873E1F-F450-00C1-07FF-7FE8F113E7BC}"/>
                    </a:ext>
                  </a:extLst>
                </p:cNvPr>
                <p:cNvSpPr/>
                <p:nvPr/>
              </p:nvSpPr>
              <p:spPr>
                <a:xfrm>
                  <a:off x="9499" y="4133"/>
                  <a:ext cx="3650" cy="5758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FFFAE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0" name="任意多边形 26">
                  <a:extLst>
                    <a:ext uri="{FF2B5EF4-FFF2-40B4-BE49-F238E27FC236}">
                      <a16:creationId xmlns:a16="http://schemas.microsoft.com/office/drawing/2014/main" id="{DD423F85-D92D-E88B-579B-248FF56282BB}"/>
                    </a:ext>
                  </a:extLst>
                </p:cNvPr>
                <p:cNvSpPr/>
                <p:nvPr/>
              </p:nvSpPr>
              <p:spPr>
                <a:xfrm>
                  <a:off x="9603" y="4363"/>
                  <a:ext cx="3443" cy="5299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FFFAE9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ACBF8E62-75C2-F62E-153F-2A363C79D9D4}"/>
              </a:ext>
            </a:extLst>
          </p:cNvPr>
          <p:cNvSpPr txBox="1"/>
          <p:nvPr/>
        </p:nvSpPr>
        <p:spPr>
          <a:xfrm>
            <a:off x="7019380" y="1940078"/>
            <a:ext cx="3630930" cy="1938992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今天多了一点</a:t>
            </a:r>
            <a:endParaRPr lang="en-US" altLang="zh-CN" sz="40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endParaRPr lang="en-US" altLang="zh-CN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en-US" altLang="zh-CN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—--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打一字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421B9D5-D7CE-5339-E4DB-ECB6840FD89A}"/>
              </a:ext>
            </a:extLst>
          </p:cNvPr>
          <p:cNvSpPr txBox="1"/>
          <p:nvPr/>
        </p:nvSpPr>
        <p:spPr>
          <a:xfrm>
            <a:off x="8025538" y="982302"/>
            <a:ext cx="1568450" cy="82994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谜面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6A0C4D2-0F2C-BCF7-18B2-6F5E905581C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424828" y="4473532"/>
            <a:ext cx="1385570" cy="70675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谜底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3A1DE2E-75E4-DF94-AA74-03C5E3D9E5E7}"/>
              </a:ext>
            </a:extLst>
          </p:cNvPr>
          <p:cNvSpPr txBox="1"/>
          <p:nvPr/>
        </p:nvSpPr>
        <p:spPr>
          <a:xfrm>
            <a:off x="8484579" y="4444632"/>
            <a:ext cx="1385570" cy="70675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令</a:t>
            </a:r>
          </a:p>
        </p:txBody>
      </p:sp>
      <p:sp>
        <p:nvSpPr>
          <p:cNvPr id="19" name="圆角矩形 41">
            <a:extLst>
              <a:ext uri="{FF2B5EF4-FFF2-40B4-BE49-F238E27FC236}">
                <a16:creationId xmlns:a16="http://schemas.microsoft.com/office/drawing/2014/main" id="{CEA0A562-F077-6050-1943-8CC57F805580}"/>
              </a:ext>
            </a:extLst>
          </p:cNvPr>
          <p:cNvSpPr/>
          <p:nvPr/>
        </p:nvSpPr>
        <p:spPr>
          <a:xfrm>
            <a:off x="8687019" y="4480517"/>
            <a:ext cx="1245235" cy="69977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3605798-389A-EF12-DC2A-37C9921E8E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82623" y="905626"/>
            <a:ext cx="3600450" cy="450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183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18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>
                <p:cTn id="32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2" grpId="0" bldLvl="0" animBg="1"/>
      <p:bldP spid="42" grpId="1" animBg="1"/>
      <p:bldP spid="19" grpId="0" bldLvl="0" animBg="1"/>
      <p:bldP spid="1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15FFFC-3B65-757C-DB4C-89989797E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35B0BEE-F18A-47BB-8FCB-E00DA2F2635D-16" descr="C:/Users/86188/AppData/Local/Temp/wpp.WJqkFWwpp">
            <a:extLst>
              <a:ext uri="{FF2B5EF4-FFF2-40B4-BE49-F238E27FC236}">
                <a16:creationId xmlns:a16="http://schemas.microsoft.com/office/drawing/2014/main" id="{6EA6C9A9-6117-8A71-9F00-465432C7105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0" y="0"/>
            <a:ext cx="3348990" cy="2512060"/>
          </a:xfrm>
          <a:prstGeom prst="rect">
            <a:avLst/>
          </a:prstGeom>
        </p:spPr>
      </p:pic>
      <p:pic>
        <p:nvPicPr>
          <p:cNvPr id="5" name="F35B0BEE-F18A-47BB-8FCB-E00DA2F2635D-17" descr="C:/Users/86188/AppData/Local/Temp/wpp.oOgCBwwpp">
            <a:extLst>
              <a:ext uri="{FF2B5EF4-FFF2-40B4-BE49-F238E27FC236}">
                <a16:creationId xmlns:a16="http://schemas.microsoft.com/office/drawing/2014/main" id="{1A2B1925-CD53-90BF-622F-EDDF982D704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0000"/>
          </a:blip>
          <a:srcRect l="4288" t="5374" r="10017" b="14132"/>
          <a:stretch>
            <a:fillRect/>
          </a:stretch>
        </p:blipFill>
        <p:spPr>
          <a:xfrm>
            <a:off x="9069070" y="-13970"/>
            <a:ext cx="3122930" cy="2049145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7A43C7F1-C9EE-5EB6-2BD9-AA4CA1A7B652}"/>
              </a:ext>
            </a:extLst>
          </p:cNvPr>
          <p:cNvGrpSpPr/>
          <p:nvPr/>
        </p:nvGrpSpPr>
        <p:grpSpPr>
          <a:xfrm rot="16200000">
            <a:off x="3627530" y="-749229"/>
            <a:ext cx="4958715" cy="8980170"/>
            <a:chOff x="9257" y="1956"/>
            <a:chExt cx="4320" cy="681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EDB10F6-063F-8710-5125-D47FEEAFF6F9}"/>
                </a:ext>
              </a:extLst>
            </p:cNvPr>
            <p:cNvGrpSpPr/>
            <p:nvPr/>
          </p:nvGrpSpPr>
          <p:grpSpPr>
            <a:xfrm>
              <a:off x="9257" y="1956"/>
              <a:ext cx="4320" cy="6814"/>
              <a:chOff x="9257" y="834"/>
              <a:chExt cx="4320" cy="6814"/>
            </a:xfrm>
          </p:grpSpPr>
          <p:sp>
            <p:nvSpPr>
              <p:cNvPr id="6" name="任意多边形 5">
                <a:extLst>
                  <a:ext uri="{FF2B5EF4-FFF2-40B4-BE49-F238E27FC236}">
                    <a16:creationId xmlns:a16="http://schemas.microsoft.com/office/drawing/2014/main" id="{6151F9C1-6723-9D6E-99A6-6057BB134A28}"/>
                  </a:ext>
                </a:extLst>
              </p:cNvPr>
              <p:cNvSpPr/>
              <p:nvPr/>
            </p:nvSpPr>
            <p:spPr>
              <a:xfrm>
                <a:off x="9257" y="834"/>
                <a:ext cx="4320" cy="6814"/>
              </a:xfrm>
              <a:custGeom>
                <a:avLst/>
                <a:gdLst>
                  <a:gd name="adj" fmla="val 1666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320" h="6814">
                    <a:moveTo>
                      <a:pt x="1015" y="0"/>
                    </a:moveTo>
                    <a:lnTo>
                      <a:pt x="3305" y="0"/>
                    </a:lnTo>
                    <a:cubicBezTo>
                      <a:pt x="3571" y="0"/>
                      <a:pt x="3795" y="182"/>
                      <a:pt x="3859" y="429"/>
                    </a:cubicBezTo>
                    <a:lnTo>
                      <a:pt x="3860" y="434"/>
                    </a:lnTo>
                    <a:lnTo>
                      <a:pt x="3864" y="436"/>
                    </a:lnTo>
                    <a:cubicBezTo>
                      <a:pt x="4131" y="541"/>
                      <a:pt x="4320" y="802"/>
                      <a:pt x="4320" y="1106"/>
                    </a:cubicBezTo>
                    <a:lnTo>
                      <a:pt x="4320" y="5708"/>
                    </a:lnTo>
                    <a:cubicBezTo>
                      <a:pt x="4320" y="6012"/>
                      <a:pt x="4131" y="6273"/>
                      <a:pt x="3864" y="6378"/>
                    </a:cubicBezTo>
                    <a:lnTo>
                      <a:pt x="3860" y="6380"/>
                    </a:lnTo>
                    <a:lnTo>
                      <a:pt x="3859" y="6385"/>
                    </a:lnTo>
                    <a:cubicBezTo>
                      <a:pt x="3795" y="6632"/>
                      <a:pt x="3571" y="6814"/>
                      <a:pt x="3305" y="6814"/>
                    </a:cubicBezTo>
                    <a:lnTo>
                      <a:pt x="1015" y="6814"/>
                    </a:lnTo>
                    <a:cubicBezTo>
                      <a:pt x="749" y="6814"/>
                      <a:pt x="525" y="6632"/>
                      <a:pt x="461" y="6385"/>
                    </a:cubicBezTo>
                    <a:lnTo>
                      <a:pt x="460" y="6380"/>
                    </a:lnTo>
                    <a:lnTo>
                      <a:pt x="456" y="6378"/>
                    </a:lnTo>
                    <a:cubicBezTo>
                      <a:pt x="189" y="6273"/>
                      <a:pt x="0" y="6012"/>
                      <a:pt x="0" y="5708"/>
                    </a:cubicBezTo>
                    <a:lnTo>
                      <a:pt x="0" y="1106"/>
                    </a:lnTo>
                    <a:cubicBezTo>
                      <a:pt x="0" y="802"/>
                      <a:pt x="189" y="541"/>
                      <a:pt x="456" y="436"/>
                    </a:cubicBezTo>
                    <a:lnTo>
                      <a:pt x="460" y="434"/>
                    </a:lnTo>
                    <a:lnTo>
                      <a:pt x="461" y="429"/>
                    </a:lnTo>
                    <a:cubicBezTo>
                      <a:pt x="525" y="182"/>
                      <a:pt x="749" y="0"/>
                      <a:pt x="1015" y="0"/>
                    </a:cubicBezTo>
                    <a:close/>
                  </a:path>
                </a:pathLst>
              </a:custGeom>
              <a:noFill/>
              <a:ln>
                <a:solidFill>
                  <a:srgbClr val="C0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>
                <a:extLst>
                  <a:ext uri="{FF2B5EF4-FFF2-40B4-BE49-F238E27FC236}">
                    <a16:creationId xmlns:a16="http://schemas.microsoft.com/office/drawing/2014/main" id="{3940D175-CFA7-4BA0-98F8-DCA7FF6EBC08}"/>
                  </a:ext>
                </a:extLst>
              </p:cNvPr>
              <p:cNvSpPr/>
              <p:nvPr/>
            </p:nvSpPr>
            <p:spPr>
              <a:xfrm>
                <a:off x="9401" y="1004"/>
                <a:ext cx="4032" cy="6474"/>
              </a:xfrm>
              <a:custGeom>
                <a:avLst/>
                <a:gdLst>
                  <a:gd name="adj" fmla="val 1666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320" h="6814">
                    <a:moveTo>
                      <a:pt x="1015" y="0"/>
                    </a:moveTo>
                    <a:lnTo>
                      <a:pt x="3305" y="0"/>
                    </a:lnTo>
                    <a:cubicBezTo>
                      <a:pt x="3571" y="0"/>
                      <a:pt x="3795" y="182"/>
                      <a:pt x="3859" y="429"/>
                    </a:cubicBezTo>
                    <a:lnTo>
                      <a:pt x="3860" y="434"/>
                    </a:lnTo>
                    <a:lnTo>
                      <a:pt x="3864" y="436"/>
                    </a:lnTo>
                    <a:cubicBezTo>
                      <a:pt x="4131" y="541"/>
                      <a:pt x="4320" y="802"/>
                      <a:pt x="4320" y="1106"/>
                    </a:cubicBezTo>
                    <a:lnTo>
                      <a:pt x="4320" y="5708"/>
                    </a:lnTo>
                    <a:cubicBezTo>
                      <a:pt x="4320" y="6012"/>
                      <a:pt x="4131" y="6273"/>
                      <a:pt x="3864" y="6378"/>
                    </a:cubicBezTo>
                    <a:lnTo>
                      <a:pt x="3860" y="6380"/>
                    </a:lnTo>
                    <a:lnTo>
                      <a:pt x="3859" y="6385"/>
                    </a:lnTo>
                    <a:cubicBezTo>
                      <a:pt x="3795" y="6632"/>
                      <a:pt x="3571" y="6814"/>
                      <a:pt x="3305" y="6814"/>
                    </a:cubicBezTo>
                    <a:lnTo>
                      <a:pt x="1015" y="6814"/>
                    </a:lnTo>
                    <a:cubicBezTo>
                      <a:pt x="749" y="6814"/>
                      <a:pt x="525" y="6632"/>
                      <a:pt x="461" y="6385"/>
                    </a:cubicBezTo>
                    <a:lnTo>
                      <a:pt x="460" y="6380"/>
                    </a:lnTo>
                    <a:lnTo>
                      <a:pt x="456" y="6378"/>
                    </a:lnTo>
                    <a:cubicBezTo>
                      <a:pt x="189" y="6273"/>
                      <a:pt x="0" y="6012"/>
                      <a:pt x="0" y="5708"/>
                    </a:cubicBezTo>
                    <a:lnTo>
                      <a:pt x="0" y="1106"/>
                    </a:lnTo>
                    <a:cubicBezTo>
                      <a:pt x="0" y="802"/>
                      <a:pt x="189" y="541"/>
                      <a:pt x="456" y="436"/>
                    </a:cubicBezTo>
                    <a:lnTo>
                      <a:pt x="460" y="434"/>
                    </a:lnTo>
                    <a:lnTo>
                      <a:pt x="461" y="429"/>
                    </a:lnTo>
                    <a:cubicBezTo>
                      <a:pt x="525" y="182"/>
                      <a:pt x="749" y="0"/>
                      <a:pt x="1015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>
              <a:extLst>
                <a:ext uri="{FF2B5EF4-FFF2-40B4-BE49-F238E27FC236}">
                  <a16:creationId xmlns:a16="http://schemas.microsoft.com/office/drawing/2014/main" id="{76BBB6A0-289A-6EDC-3973-42C2D05A3DA8}"/>
                </a:ext>
              </a:extLst>
            </p:cNvPr>
            <p:cNvSpPr/>
            <p:nvPr/>
          </p:nvSpPr>
          <p:spPr>
            <a:xfrm>
              <a:off x="9592" y="2273"/>
              <a:ext cx="3650" cy="6180"/>
            </a:xfrm>
            <a:custGeom>
              <a:avLst/>
              <a:gdLst>
                <a:gd name="adj" fmla="val 16667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320" h="6814">
                  <a:moveTo>
                    <a:pt x="1015" y="0"/>
                  </a:moveTo>
                  <a:lnTo>
                    <a:pt x="3305" y="0"/>
                  </a:lnTo>
                  <a:cubicBezTo>
                    <a:pt x="3571" y="0"/>
                    <a:pt x="3795" y="182"/>
                    <a:pt x="3859" y="429"/>
                  </a:cubicBezTo>
                  <a:lnTo>
                    <a:pt x="3860" y="434"/>
                  </a:lnTo>
                  <a:lnTo>
                    <a:pt x="3864" y="436"/>
                  </a:lnTo>
                  <a:cubicBezTo>
                    <a:pt x="4131" y="541"/>
                    <a:pt x="4320" y="802"/>
                    <a:pt x="4320" y="1106"/>
                  </a:cubicBezTo>
                  <a:lnTo>
                    <a:pt x="4320" y="5708"/>
                  </a:lnTo>
                  <a:cubicBezTo>
                    <a:pt x="4320" y="6012"/>
                    <a:pt x="4131" y="6273"/>
                    <a:pt x="3864" y="6378"/>
                  </a:cubicBezTo>
                  <a:lnTo>
                    <a:pt x="3860" y="6380"/>
                  </a:lnTo>
                  <a:lnTo>
                    <a:pt x="3859" y="6385"/>
                  </a:lnTo>
                  <a:cubicBezTo>
                    <a:pt x="3795" y="6632"/>
                    <a:pt x="3571" y="6814"/>
                    <a:pt x="3305" y="6814"/>
                  </a:cubicBezTo>
                  <a:lnTo>
                    <a:pt x="1015" y="6814"/>
                  </a:lnTo>
                  <a:cubicBezTo>
                    <a:pt x="749" y="6814"/>
                    <a:pt x="525" y="6632"/>
                    <a:pt x="461" y="6385"/>
                  </a:cubicBezTo>
                  <a:lnTo>
                    <a:pt x="460" y="6380"/>
                  </a:lnTo>
                  <a:lnTo>
                    <a:pt x="456" y="6378"/>
                  </a:lnTo>
                  <a:cubicBezTo>
                    <a:pt x="189" y="6273"/>
                    <a:pt x="0" y="6012"/>
                    <a:pt x="0" y="5708"/>
                  </a:cubicBezTo>
                  <a:lnTo>
                    <a:pt x="0" y="1106"/>
                  </a:lnTo>
                  <a:cubicBezTo>
                    <a:pt x="0" y="802"/>
                    <a:pt x="189" y="541"/>
                    <a:pt x="456" y="436"/>
                  </a:cubicBezTo>
                  <a:lnTo>
                    <a:pt x="460" y="434"/>
                  </a:lnTo>
                  <a:lnTo>
                    <a:pt x="461" y="429"/>
                  </a:lnTo>
                  <a:cubicBezTo>
                    <a:pt x="525" y="182"/>
                    <a:pt x="749" y="0"/>
                    <a:pt x="1015" y="0"/>
                  </a:cubicBezTo>
                  <a:close/>
                </a:path>
              </a:pathLst>
            </a:custGeom>
            <a:solidFill>
              <a:srgbClr val="FFFAE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yun">
            <a:extLst>
              <a:ext uri="{FF2B5EF4-FFF2-40B4-BE49-F238E27FC236}">
                <a16:creationId xmlns:a16="http://schemas.microsoft.com/office/drawing/2014/main" id="{6A24D5BB-55B4-2982-22C9-D7C815083C16}"/>
              </a:ext>
            </a:extLst>
          </p:cNvPr>
          <p:cNvSpPr/>
          <p:nvPr/>
        </p:nvSpPr>
        <p:spPr>
          <a:xfrm>
            <a:off x="741045" y="3615690"/>
            <a:ext cx="1983105" cy="1562100"/>
          </a:xfrm>
          <a:custGeom>
            <a:avLst/>
            <a:gdLst>
              <a:gd name="connisteX0" fmla="*/ 1344638 w 2858578"/>
              <a:gd name="connsiteY0" fmla="*/ 846 h 2526382"/>
              <a:gd name="connisteX1" fmla="*/ 1249388 w 2858578"/>
              <a:gd name="connsiteY1" fmla="*/ 846 h 2526382"/>
              <a:gd name="connisteX2" fmla="*/ 1175093 w 2858578"/>
              <a:gd name="connsiteY2" fmla="*/ 846 h 2526382"/>
              <a:gd name="connisteX3" fmla="*/ 1090638 w 2858578"/>
              <a:gd name="connsiteY3" fmla="*/ 846 h 2526382"/>
              <a:gd name="connisteX4" fmla="*/ 1006183 w 2858578"/>
              <a:gd name="connsiteY4" fmla="*/ 846 h 2526382"/>
              <a:gd name="connisteX5" fmla="*/ 921093 w 2858578"/>
              <a:gd name="connsiteY5" fmla="*/ 846 h 2526382"/>
              <a:gd name="connisteX6" fmla="*/ 836638 w 2858578"/>
              <a:gd name="connsiteY6" fmla="*/ 846 h 2526382"/>
              <a:gd name="connisteX7" fmla="*/ 762343 w 2858578"/>
              <a:gd name="connsiteY7" fmla="*/ 11006 h 2526382"/>
              <a:gd name="connisteX8" fmla="*/ 656933 w 2858578"/>
              <a:gd name="connsiteY8" fmla="*/ 42756 h 2526382"/>
              <a:gd name="connisteX9" fmla="*/ 571843 w 2858578"/>
              <a:gd name="connsiteY9" fmla="*/ 53551 h 2526382"/>
              <a:gd name="connisteX10" fmla="*/ 497548 w 2858578"/>
              <a:gd name="connsiteY10" fmla="*/ 74506 h 2526382"/>
              <a:gd name="connisteX11" fmla="*/ 423888 w 2858578"/>
              <a:gd name="connsiteY11" fmla="*/ 85301 h 2526382"/>
              <a:gd name="connisteX12" fmla="*/ 349593 w 2858578"/>
              <a:gd name="connsiteY12" fmla="*/ 117051 h 2526382"/>
              <a:gd name="connisteX13" fmla="*/ 275298 w 2858578"/>
              <a:gd name="connsiteY13" fmla="*/ 148801 h 2526382"/>
              <a:gd name="connisteX14" fmla="*/ 201638 w 2858578"/>
              <a:gd name="connsiteY14" fmla="*/ 180551 h 2526382"/>
              <a:gd name="connisteX15" fmla="*/ 106388 w 2858578"/>
              <a:gd name="connsiteY15" fmla="*/ 265006 h 2526382"/>
              <a:gd name="connisteX16" fmla="*/ 21298 w 2858578"/>
              <a:gd name="connsiteY16" fmla="*/ 350096 h 2526382"/>
              <a:gd name="connisteX17" fmla="*/ 343 w 2858578"/>
              <a:gd name="connsiteY17" fmla="*/ 434551 h 2526382"/>
              <a:gd name="connisteX18" fmla="*/ 11138 w 2858578"/>
              <a:gd name="connsiteY18" fmla="*/ 529801 h 2526382"/>
              <a:gd name="connisteX19" fmla="*/ 32093 w 2858578"/>
              <a:gd name="connsiteY19" fmla="*/ 604096 h 2526382"/>
              <a:gd name="connisteX20" fmla="*/ 116548 w 2858578"/>
              <a:gd name="connsiteY20" fmla="*/ 677756 h 2526382"/>
              <a:gd name="connisteX21" fmla="*/ 190843 w 2858578"/>
              <a:gd name="connsiteY21" fmla="*/ 709506 h 2526382"/>
              <a:gd name="connisteX22" fmla="*/ 296888 w 2858578"/>
              <a:gd name="connsiteY22" fmla="*/ 752051 h 2526382"/>
              <a:gd name="connisteX23" fmla="*/ 381343 w 2858578"/>
              <a:gd name="connsiteY23" fmla="*/ 762846 h 2526382"/>
              <a:gd name="connisteX24" fmla="*/ 497548 w 2858578"/>
              <a:gd name="connsiteY24" fmla="*/ 773006 h 2526382"/>
              <a:gd name="connisteX25" fmla="*/ 593433 w 2858578"/>
              <a:gd name="connsiteY25" fmla="*/ 783801 h 2526382"/>
              <a:gd name="connisteX26" fmla="*/ 688683 w 2858578"/>
              <a:gd name="connsiteY26" fmla="*/ 794596 h 2526382"/>
              <a:gd name="connisteX27" fmla="*/ 762343 w 2858578"/>
              <a:gd name="connsiteY27" fmla="*/ 794596 h 2526382"/>
              <a:gd name="connisteX28" fmla="*/ 836638 w 2858578"/>
              <a:gd name="connsiteY28" fmla="*/ 794596 h 2526382"/>
              <a:gd name="connisteX29" fmla="*/ 910933 w 2858578"/>
              <a:gd name="connsiteY29" fmla="*/ 794596 h 2526382"/>
              <a:gd name="connisteX30" fmla="*/ 995388 w 2858578"/>
              <a:gd name="connsiteY30" fmla="*/ 794596 h 2526382"/>
              <a:gd name="connisteX31" fmla="*/ 1079843 w 2858578"/>
              <a:gd name="connsiteY31" fmla="*/ 815551 h 2526382"/>
              <a:gd name="connisteX32" fmla="*/ 1175093 w 2858578"/>
              <a:gd name="connsiteY32" fmla="*/ 815551 h 2526382"/>
              <a:gd name="connisteX33" fmla="*/ 1270343 w 2858578"/>
              <a:gd name="connsiteY33" fmla="*/ 815551 h 2526382"/>
              <a:gd name="connisteX34" fmla="*/ 1365593 w 2858578"/>
              <a:gd name="connsiteY34" fmla="*/ 826346 h 2526382"/>
              <a:gd name="connisteX35" fmla="*/ 1439888 w 2858578"/>
              <a:gd name="connsiteY35" fmla="*/ 826346 h 2526382"/>
              <a:gd name="connisteX36" fmla="*/ 1514183 w 2858578"/>
              <a:gd name="connsiteY36" fmla="*/ 826346 h 2526382"/>
              <a:gd name="connisteX37" fmla="*/ 1609433 w 2858578"/>
              <a:gd name="connsiteY37" fmla="*/ 836506 h 2526382"/>
              <a:gd name="connisteX38" fmla="*/ 1683093 w 2858578"/>
              <a:gd name="connsiteY38" fmla="*/ 858096 h 2526382"/>
              <a:gd name="connisteX39" fmla="*/ 1768183 w 2858578"/>
              <a:gd name="connsiteY39" fmla="*/ 868256 h 2526382"/>
              <a:gd name="connisteX40" fmla="*/ 1852638 w 2858578"/>
              <a:gd name="connsiteY40" fmla="*/ 889846 h 2526382"/>
              <a:gd name="connisteX41" fmla="*/ 1926933 w 2858578"/>
              <a:gd name="connsiteY41" fmla="*/ 900006 h 2526382"/>
              <a:gd name="connisteX42" fmla="*/ 2011388 w 2858578"/>
              <a:gd name="connsiteY42" fmla="*/ 942551 h 2526382"/>
              <a:gd name="connisteX43" fmla="*/ 2085683 w 2858578"/>
              <a:gd name="connsiteY43" fmla="*/ 953346 h 2526382"/>
              <a:gd name="connisteX44" fmla="*/ 2159343 w 2858578"/>
              <a:gd name="connsiteY44" fmla="*/ 1006051 h 2526382"/>
              <a:gd name="connisteX45" fmla="*/ 2244433 w 2858578"/>
              <a:gd name="connsiteY45" fmla="*/ 1080346 h 2526382"/>
              <a:gd name="connisteX46" fmla="*/ 2297138 w 2858578"/>
              <a:gd name="connsiteY46" fmla="*/ 1154641 h 2526382"/>
              <a:gd name="connisteX47" fmla="*/ 2297138 w 2858578"/>
              <a:gd name="connsiteY47" fmla="*/ 1228301 h 2526382"/>
              <a:gd name="connisteX48" fmla="*/ 2222843 w 2858578"/>
              <a:gd name="connsiteY48" fmla="*/ 1281641 h 2526382"/>
              <a:gd name="connisteX49" fmla="*/ 2149183 w 2858578"/>
              <a:gd name="connsiteY49" fmla="*/ 1302596 h 2526382"/>
              <a:gd name="connisteX50" fmla="*/ 2064093 w 2858578"/>
              <a:gd name="connsiteY50" fmla="*/ 1313391 h 2526382"/>
              <a:gd name="connisteX51" fmla="*/ 1990433 w 2858578"/>
              <a:gd name="connsiteY51" fmla="*/ 1313391 h 2526382"/>
              <a:gd name="connisteX52" fmla="*/ 1884388 w 2858578"/>
              <a:gd name="connsiteY52" fmla="*/ 1313391 h 2526382"/>
              <a:gd name="connisteX53" fmla="*/ 1768183 w 2858578"/>
              <a:gd name="connsiteY53" fmla="*/ 1313391 h 2526382"/>
              <a:gd name="connisteX54" fmla="*/ 1651343 w 2858578"/>
              <a:gd name="connsiteY54" fmla="*/ 1313391 h 2526382"/>
              <a:gd name="connisteX55" fmla="*/ 1566888 w 2858578"/>
              <a:gd name="connsiteY55" fmla="*/ 1302596 h 2526382"/>
              <a:gd name="connisteX56" fmla="*/ 1482433 w 2858578"/>
              <a:gd name="connsiteY56" fmla="*/ 1302596 h 2526382"/>
              <a:gd name="connisteX57" fmla="*/ 1387183 w 2858578"/>
              <a:gd name="connsiteY57" fmla="*/ 1302596 h 2526382"/>
              <a:gd name="connisteX58" fmla="*/ 1281138 w 2858578"/>
              <a:gd name="connsiteY58" fmla="*/ 1302596 h 2526382"/>
              <a:gd name="connisteX59" fmla="*/ 1164933 w 2858578"/>
              <a:gd name="connsiteY59" fmla="*/ 1302596 h 2526382"/>
              <a:gd name="connisteX60" fmla="*/ 1058888 w 2858578"/>
              <a:gd name="connsiteY60" fmla="*/ 1302596 h 2526382"/>
              <a:gd name="connisteX61" fmla="*/ 974433 w 2858578"/>
              <a:gd name="connsiteY61" fmla="*/ 1302596 h 2526382"/>
              <a:gd name="connisteX62" fmla="*/ 868388 w 2858578"/>
              <a:gd name="connsiteY62" fmla="*/ 1313391 h 2526382"/>
              <a:gd name="connisteX63" fmla="*/ 794093 w 2858578"/>
              <a:gd name="connsiteY63" fmla="*/ 1334346 h 2526382"/>
              <a:gd name="connisteX64" fmla="*/ 720433 w 2858578"/>
              <a:gd name="connsiteY64" fmla="*/ 1397846 h 2526382"/>
              <a:gd name="connisteX65" fmla="*/ 709638 w 2858578"/>
              <a:gd name="connsiteY65" fmla="*/ 1472141 h 2526382"/>
              <a:gd name="connisteX66" fmla="*/ 709638 w 2858578"/>
              <a:gd name="connsiteY66" fmla="*/ 1556596 h 2526382"/>
              <a:gd name="connisteX67" fmla="*/ 773138 w 2858578"/>
              <a:gd name="connsiteY67" fmla="*/ 1630891 h 2526382"/>
              <a:gd name="connisteX68" fmla="*/ 847433 w 2858578"/>
              <a:gd name="connsiteY68" fmla="*/ 1641051 h 2526382"/>
              <a:gd name="connisteX69" fmla="*/ 921093 w 2858578"/>
              <a:gd name="connsiteY69" fmla="*/ 1651846 h 2526382"/>
              <a:gd name="connisteX70" fmla="*/ 900138 w 2858578"/>
              <a:gd name="connsiteY70" fmla="*/ 1726141 h 2526382"/>
              <a:gd name="connisteX71" fmla="*/ 794093 w 2858578"/>
              <a:gd name="connsiteY71" fmla="*/ 1757891 h 2526382"/>
              <a:gd name="connisteX72" fmla="*/ 720433 w 2858578"/>
              <a:gd name="connsiteY72" fmla="*/ 1789641 h 2526382"/>
              <a:gd name="connisteX73" fmla="*/ 635343 w 2858578"/>
              <a:gd name="connsiteY73" fmla="*/ 1810596 h 2526382"/>
              <a:gd name="connisteX74" fmla="*/ 550888 w 2858578"/>
              <a:gd name="connsiteY74" fmla="*/ 1821391 h 2526382"/>
              <a:gd name="connisteX75" fmla="*/ 465798 w 2858578"/>
              <a:gd name="connsiteY75" fmla="*/ 1842346 h 2526382"/>
              <a:gd name="connisteX76" fmla="*/ 392138 w 2858578"/>
              <a:gd name="connsiteY76" fmla="*/ 1853141 h 2526382"/>
              <a:gd name="connisteX77" fmla="*/ 286093 w 2858578"/>
              <a:gd name="connsiteY77" fmla="*/ 1874096 h 2526382"/>
              <a:gd name="connisteX78" fmla="*/ 211798 w 2858578"/>
              <a:gd name="connsiteY78" fmla="*/ 1905846 h 2526382"/>
              <a:gd name="connisteX79" fmla="*/ 138138 w 2858578"/>
              <a:gd name="connsiteY79" fmla="*/ 1958551 h 2526382"/>
              <a:gd name="connisteX80" fmla="*/ 127343 w 2858578"/>
              <a:gd name="connsiteY80" fmla="*/ 2032846 h 2526382"/>
              <a:gd name="connisteX81" fmla="*/ 148298 w 2858578"/>
              <a:gd name="connsiteY81" fmla="*/ 2107141 h 2526382"/>
              <a:gd name="connisteX82" fmla="*/ 190843 w 2858578"/>
              <a:gd name="connsiteY82" fmla="*/ 2180801 h 2526382"/>
              <a:gd name="connisteX83" fmla="*/ 286093 w 2858578"/>
              <a:gd name="connsiteY83" fmla="*/ 2244301 h 2526382"/>
              <a:gd name="connisteX84" fmla="*/ 370548 w 2858578"/>
              <a:gd name="connsiteY84" fmla="*/ 2255096 h 2526382"/>
              <a:gd name="connisteX85" fmla="*/ 444843 w 2858578"/>
              <a:gd name="connsiteY85" fmla="*/ 2276051 h 2526382"/>
              <a:gd name="connisteX86" fmla="*/ 519138 w 2858578"/>
              <a:gd name="connsiteY86" fmla="*/ 2276051 h 2526382"/>
              <a:gd name="connisteX87" fmla="*/ 593433 w 2858578"/>
              <a:gd name="connsiteY87" fmla="*/ 2276051 h 2526382"/>
              <a:gd name="connisteX88" fmla="*/ 677888 w 2858578"/>
              <a:gd name="connsiteY88" fmla="*/ 2276051 h 2526382"/>
              <a:gd name="connisteX89" fmla="*/ 762343 w 2858578"/>
              <a:gd name="connsiteY89" fmla="*/ 2276051 h 2526382"/>
              <a:gd name="connisteX90" fmla="*/ 857593 w 2858578"/>
              <a:gd name="connsiteY90" fmla="*/ 2276051 h 2526382"/>
              <a:gd name="connisteX91" fmla="*/ 952843 w 2858578"/>
              <a:gd name="connsiteY91" fmla="*/ 2276051 h 2526382"/>
              <a:gd name="connisteX92" fmla="*/ 1037933 w 2858578"/>
              <a:gd name="connsiteY92" fmla="*/ 2276051 h 2526382"/>
              <a:gd name="connisteX93" fmla="*/ 1111593 w 2858578"/>
              <a:gd name="connsiteY93" fmla="*/ 2276051 h 2526382"/>
              <a:gd name="connisteX94" fmla="*/ 1185888 w 2858578"/>
              <a:gd name="connsiteY94" fmla="*/ 2276051 h 2526382"/>
              <a:gd name="connisteX95" fmla="*/ 1270343 w 2858578"/>
              <a:gd name="connsiteY95" fmla="*/ 2276051 h 2526382"/>
              <a:gd name="connisteX96" fmla="*/ 1365593 w 2858578"/>
              <a:gd name="connsiteY96" fmla="*/ 2276051 h 2526382"/>
              <a:gd name="connisteX97" fmla="*/ 1439888 w 2858578"/>
              <a:gd name="connsiteY97" fmla="*/ 2276051 h 2526382"/>
              <a:gd name="connisteX98" fmla="*/ 1535138 w 2858578"/>
              <a:gd name="connsiteY98" fmla="*/ 2276051 h 2526382"/>
              <a:gd name="connisteX99" fmla="*/ 1609433 w 2858578"/>
              <a:gd name="connsiteY99" fmla="*/ 2286846 h 2526382"/>
              <a:gd name="connisteX100" fmla="*/ 1704683 w 2858578"/>
              <a:gd name="connsiteY100" fmla="*/ 2329391 h 2526382"/>
              <a:gd name="connisteX101" fmla="*/ 1746593 w 2858578"/>
              <a:gd name="connsiteY101" fmla="*/ 2403051 h 2526382"/>
              <a:gd name="connisteX102" fmla="*/ 1672933 w 2858578"/>
              <a:gd name="connsiteY102" fmla="*/ 2456391 h 2526382"/>
              <a:gd name="connisteX103" fmla="*/ 1598638 w 2858578"/>
              <a:gd name="connsiteY103" fmla="*/ 2477346 h 2526382"/>
              <a:gd name="connisteX104" fmla="*/ 1524343 w 2858578"/>
              <a:gd name="connsiteY104" fmla="*/ 2498301 h 2526382"/>
              <a:gd name="connisteX105" fmla="*/ 1450683 w 2858578"/>
              <a:gd name="connsiteY105" fmla="*/ 2509096 h 2526382"/>
              <a:gd name="connisteX106" fmla="*/ 1376388 w 2858578"/>
              <a:gd name="connsiteY106" fmla="*/ 2509096 h 2526382"/>
              <a:gd name="connisteX107" fmla="*/ 1302093 w 2858578"/>
              <a:gd name="connsiteY107" fmla="*/ 2509096 h 2526382"/>
              <a:gd name="connisteX108" fmla="*/ 1376388 w 2858578"/>
              <a:gd name="connsiteY108" fmla="*/ 2519891 h 2526382"/>
              <a:gd name="connisteX109" fmla="*/ 1450683 w 2858578"/>
              <a:gd name="connsiteY109" fmla="*/ 2519891 h 2526382"/>
              <a:gd name="connisteX110" fmla="*/ 1524343 w 2858578"/>
              <a:gd name="connsiteY110" fmla="*/ 2519891 h 2526382"/>
              <a:gd name="connisteX111" fmla="*/ 1598638 w 2858578"/>
              <a:gd name="connsiteY111" fmla="*/ 2519891 h 2526382"/>
              <a:gd name="connisteX112" fmla="*/ 1672933 w 2858578"/>
              <a:gd name="connsiteY112" fmla="*/ 2519891 h 2526382"/>
              <a:gd name="connisteX113" fmla="*/ 1746593 w 2858578"/>
              <a:gd name="connsiteY113" fmla="*/ 2519891 h 2526382"/>
              <a:gd name="connisteX114" fmla="*/ 1810093 w 2858578"/>
              <a:gd name="connsiteY114" fmla="*/ 2445596 h 2526382"/>
              <a:gd name="connisteX115" fmla="*/ 1852638 w 2858578"/>
              <a:gd name="connsiteY115" fmla="*/ 2371301 h 2526382"/>
              <a:gd name="connisteX116" fmla="*/ 1873593 w 2858578"/>
              <a:gd name="connsiteY116" fmla="*/ 2286846 h 2526382"/>
              <a:gd name="connisteX117" fmla="*/ 1863433 w 2858578"/>
              <a:gd name="connsiteY117" fmla="*/ 2212551 h 2526382"/>
              <a:gd name="connisteX118" fmla="*/ 1789138 w 2858578"/>
              <a:gd name="connsiteY118" fmla="*/ 2159846 h 2526382"/>
              <a:gd name="connisteX119" fmla="*/ 1714843 w 2858578"/>
              <a:gd name="connsiteY119" fmla="*/ 2117301 h 2526382"/>
              <a:gd name="connisteX120" fmla="*/ 1641183 w 2858578"/>
              <a:gd name="connsiteY120" fmla="*/ 2096346 h 2526382"/>
              <a:gd name="connisteX121" fmla="*/ 1556093 w 2858578"/>
              <a:gd name="connsiteY121" fmla="*/ 2085551 h 2526382"/>
              <a:gd name="connisteX122" fmla="*/ 1471638 w 2858578"/>
              <a:gd name="connsiteY122" fmla="*/ 2085551 h 2526382"/>
              <a:gd name="connisteX123" fmla="*/ 1397343 w 2858578"/>
              <a:gd name="connsiteY123" fmla="*/ 2085551 h 2526382"/>
              <a:gd name="connisteX124" fmla="*/ 1323683 w 2858578"/>
              <a:gd name="connsiteY124" fmla="*/ 2085551 h 2526382"/>
              <a:gd name="connisteX125" fmla="*/ 1249388 w 2858578"/>
              <a:gd name="connsiteY125" fmla="*/ 2075391 h 2526382"/>
              <a:gd name="connisteX126" fmla="*/ 1175093 w 2858578"/>
              <a:gd name="connsiteY126" fmla="*/ 2075391 h 2526382"/>
              <a:gd name="connisteX127" fmla="*/ 1101433 w 2858578"/>
              <a:gd name="connsiteY127" fmla="*/ 2075391 h 2526382"/>
              <a:gd name="connisteX128" fmla="*/ 1027138 w 2858578"/>
              <a:gd name="connsiteY128" fmla="*/ 2075391 h 2526382"/>
              <a:gd name="connisteX129" fmla="*/ 952843 w 2858578"/>
              <a:gd name="connsiteY129" fmla="*/ 2075391 h 2526382"/>
              <a:gd name="connisteX130" fmla="*/ 879183 w 2858578"/>
              <a:gd name="connsiteY130" fmla="*/ 2075391 h 2526382"/>
              <a:gd name="connisteX131" fmla="*/ 804888 w 2858578"/>
              <a:gd name="connsiteY131" fmla="*/ 2075391 h 2526382"/>
              <a:gd name="connisteX132" fmla="*/ 730593 w 2858578"/>
              <a:gd name="connsiteY132" fmla="*/ 2075391 h 2526382"/>
              <a:gd name="connisteX133" fmla="*/ 656933 w 2858578"/>
              <a:gd name="connsiteY133" fmla="*/ 2064596 h 2526382"/>
              <a:gd name="connisteX134" fmla="*/ 614388 w 2858578"/>
              <a:gd name="connsiteY134" fmla="*/ 1990301 h 2526382"/>
              <a:gd name="connisteX135" fmla="*/ 688683 w 2858578"/>
              <a:gd name="connsiteY135" fmla="*/ 1937596 h 2526382"/>
              <a:gd name="connisteX136" fmla="*/ 762343 w 2858578"/>
              <a:gd name="connsiteY136" fmla="*/ 1926801 h 2526382"/>
              <a:gd name="connisteX137" fmla="*/ 847433 w 2858578"/>
              <a:gd name="connsiteY137" fmla="*/ 1916641 h 2526382"/>
              <a:gd name="connisteX138" fmla="*/ 921093 w 2858578"/>
              <a:gd name="connsiteY138" fmla="*/ 1916641 h 2526382"/>
              <a:gd name="connisteX139" fmla="*/ 995388 w 2858578"/>
              <a:gd name="connsiteY139" fmla="*/ 1916641 h 2526382"/>
              <a:gd name="connisteX140" fmla="*/ 1069683 w 2858578"/>
              <a:gd name="connsiteY140" fmla="*/ 1895051 h 2526382"/>
              <a:gd name="connisteX141" fmla="*/ 1143343 w 2858578"/>
              <a:gd name="connsiteY141" fmla="*/ 1874096 h 2526382"/>
              <a:gd name="connisteX142" fmla="*/ 1217638 w 2858578"/>
              <a:gd name="connsiteY142" fmla="*/ 1853141 h 2526382"/>
              <a:gd name="connisteX143" fmla="*/ 1260183 w 2858578"/>
              <a:gd name="connsiteY143" fmla="*/ 1778846 h 2526382"/>
              <a:gd name="connisteX144" fmla="*/ 1270343 w 2858578"/>
              <a:gd name="connsiteY144" fmla="*/ 1704551 h 2526382"/>
              <a:gd name="connisteX145" fmla="*/ 1196683 w 2858578"/>
              <a:gd name="connsiteY145" fmla="*/ 1641051 h 2526382"/>
              <a:gd name="connisteX146" fmla="*/ 1111593 w 2858578"/>
              <a:gd name="connsiteY146" fmla="*/ 1620096 h 2526382"/>
              <a:gd name="connisteX147" fmla="*/ 1027138 w 2858578"/>
              <a:gd name="connsiteY147" fmla="*/ 1609301 h 2526382"/>
              <a:gd name="connisteX148" fmla="*/ 952843 w 2858578"/>
              <a:gd name="connsiteY148" fmla="*/ 1599141 h 2526382"/>
              <a:gd name="connisteX149" fmla="*/ 1027138 w 2858578"/>
              <a:gd name="connsiteY149" fmla="*/ 1556596 h 2526382"/>
              <a:gd name="connisteX150" fmla="*/ 1101433 w 2858578"/>
              <a:gd name="connsiteY150" fmla="*/ 1556596 h 2526382"/>
              <a:gd name="connisteX151" fmla="*/ 1175093 w 2858578"/>
              <a:gd name="connsiteY151" fmla="*/ 1556596 h 2526382"/>
              <a:gd name="connisteX152" fmla="*/ 1249388 w 2858578"/>
              <a:gd name="connsiteY152" fmla="*/ 1556596 h 2526382"/>
              <a:gd name="connisteX153" fmla="*/ 1344638 w 2858578"/>
              <a:gd name="connsiteY153" fmla="*/ 1556596 h 2526382"/>
              <a:gd name="connisteX154" fmla="*/ 1429093 w 2858578"/>
              <a:gd name="connsiteY154" fmla="*/ 1556596 h 2526382"/>
              <a:gd name="connisteX155" fmla="*/ 1514183 w 2858578"/>
              <a:gd name="connsiteY155" fmla="*/ 1556596 h 2526382"/>
              <a:gd name="connisteX156" fmla="*/ 1587843 w 2858578"/>
              <a:gd name="connsiteY156" fmla="*/ 1556596 h 2526382"/>
              <a:gd name="connisteX157" fmla="*/ 1683093 w 2858578"/>
              <a:gd name="connsiteY157" fmla="*/ 1556596 h 2526382"/>
              <a:gd name="connisteX158" fmla="*/ 1757388 w 2858578"/>
              <a:gd name="connsiteY158" fmla="*/ 1556596 h 2526382"/>
              <a:gd name="connisteX159" fmla="*/ 1884388 w 2858578"/>
              <a:gd name="connsiteY159" fmla="*/ 1556596 h 2526382"/>
              <a:gd name="connisteX160" fmla="*/ 1958683 w 2858578"/>
              <a:gd name="connsiteY160" fmla="*/ 1567391 h 2526382"/>
              <a:gd name="connisteX161" fmla="*/ 2032343 w 2858578"/>
              <a:gd name="connsiteY161" fmla="*/ 1567391 h 2526382"/>
              <a:gd name="connisteX162" fmla="*/ 2106638 w 2858578"/>
              <a:gd name="connsiteY162" fmla="*/ 1577551 h 2526382"/>
              <a:gd name="connisteX163" fmla="*/ 2180933 w 2858578"/>
              <a:gd name="connsiteY163" fmla="*/ 1577551 h 2526382"/>
              <a:gd name="connisteX164" fmla="*/ 2254593 w 2858578"/>
              <a:gd name="connsiteY164" fmla="*/ 1577551 h 2526382"/>
              <a:gd name="connisteX165" fmla="*/ 2339683 w 2858578"/>
              <a:gd name="connsiteY165" fmla="*/ 1556596 h 2526382"/>
              <a:gd name="connisteX166" fmla="*/ 2434933 w 2858578"/>
              <a:gd name="connsiteY166" fmla="*/ 1535641 h 2526382"/>
              <a:gd name="connisteX167" fmla="*/ 2508593 w 2858578"/>
              <a:gd name="connsiteY167" fmla="*/ 1514051 h 2526382"/>
              <a:gd name="connisteX168" fmla="*/ 2582888 w 2858578"/>
              <a:gd name="connsiteY168" fmla="*/ 1503891 h 2526382"/>
              <a:gd name="connisteX169" fmla="*/ 2657183 w 2858578"/>
              <a:gd name="connsiteY169" fmla="*/ 1450551 h 2526382"/>
              <a:gd name="connisteX170" fmla="*/ 2730843 w 2858578"/>
              <a:gd name="connsiteY170" fmla="*/ 1397846 h 2526382"/>
              <a:gd name="connisteX171" fmla="*/ 2805138 w 2858578"/>
              <a:gd name="connsiteY171" fmla="*/ 1313391 h 2526382"/>
              <a:gd name="connisteX172" fmla="*/ 2847683 w 2858578"/>
              <a:gd name="connsiteY172" fmla="*/ 1239096 h 2526382"/>
              <a:gd name="connisteX173" fmla="*/ 2857843 w 2858578"/>
              <a:gd name="connsiteY173" fmla="*/ 1164801 h 2526382"/>
              <a:gd name="connisteX174" fmla="*/ 2836888 w 2858578"/>
              <a:gd name="connsiteY174" fmla="*/ 1080346 h 2526382"/>
              <a:gd name="connisteX175" fmla="*/ 2784183 w 2858578"/>
              <a:gd name="connsiteY175" fmla="*/ 1006051 h 2526382"/>
              <a:gd name="connisteX176" fmla="*/ 2709888 w 2858578"/>
              <a:gd name="connsiteY176" fmla="*/ 953346 h 2526382"/>
              <a:gd name="connisteX177" fmla="*/ 2635593 w 2858578"/>
              <a:gd name="connsiteY177" fmla="*/ 931756 h 2526382"/>
              <a:gd name="connisteX178" fmla="*/ 2561933 w 2858578"/>
              <a:gd name="connsiteY178" fmla="*/ 889846 h 2526382"/>
              <a:gd name="connisteX179" fmla="*/ 2530183 w 2858578"/>
              <a:gd name="connsiteY179" fmla="*/ 815551 h 2526382"/>
              <a:gd name="connisteX180" fmla="*/ 2593683 w 2858578"/>
              <a:gd name="connsiteY180" fmla="*/ 741256 h 2526382"/>
              <a:gd name="connisteX181" fmla="*/ 2519388 w 2858578"/>
              <a:gd name="connsiteY181" fmla="*/ 699346 h 2526382"/>
              <a:gd name="connisteX182" fmla="*/ 2445093 w 2858578"/>
              <a:gd name="connsiteY182" fmla="*/ 688551 h 2526382"/>
              <a:gd name="connisteX183" fmla="*/ 2349843 w 2858578"/>
              <a:gd name="connsiteY183" fmla="*/ 677756 h 2526382"/>
              <a:gd name="connisteX184" fmla="*/ 2265388 w 2858578"/>
              <a:gd name="connsiteY184" fmla="*/ 677756 h 2526382"/>
              <a:gd name="connisteX185" fmla="*/ 2191093 w 2858578"/>
              <a:gd name="connsiteY185" fmla="*/ 688551 h 2526382"/>
              <a:gd name="connisteX186" fmla="*/ 2170138 w 2858578"/>
              <a:gd name="connsiteY186" fmla="*/ 614256 h 2526382"/>
              <a:gd name="connisteX187" fmla="*/ 2095843 w 2858578"/>
              <a:gd name="connsiteY187" fmla="*/ 561551 h 2526382"/>
              <a:gd name="connisteX188" fmla="*/ 2011388 w 2858578"/>
              <a:gd name="connsiteY188" fmla="*/ 561551 h 2526382"/>
              <a:gd name="connisteX189" fmla="*/ 1937093 w 2858578"/>
              <a:gd name="connsiteY189" fmla="*/ 572346 h 2526382"/>
              <a:gd name="connisteX190" fmla="*/ 1852638 w 2858578"/>
              <a:gd name="connsiteY190" fmla="*/ 593301 h 2526382"/>
              <a:gd name="connisteX191" fmla="*/ 1778343 w 2858578"/>
              <a:gd name="connsiteY191" fmla="*/ 614256 h 2526382"/>
              <a:gd name="connisteX192" fmla="*/ 1704683 w 2858578"/>
              <a:gd name="connsiteY192" fmla="*/ 625051 h 2526382"/>
              <a:gd name="connisteX193" fmla="*/ 1630388 w 2858578"/>
              <a:gd name="connsiteY193" fmla="*/ 625051 h 2526382"/>
              <a:gd name="connisteX194" fmla="*/ 1545933 w 2858578"/>
              <a:gd name="connsiteY194" fmla="*/ 625051 h 2526382"/>
              <a:gd name="connisteX195" fmla="*/ 1450683 w 2858578"/>
              <a:gd name="connsiteY195" fmla="*/ 625051 h 2526382"/>
              <a:gd name="connisteX196" fmla="*/ 1376388 w 2858578"/>
              <a:gd name="connsiteY196" fmla="*/ 614256 h 2526382"/>
              <a:gd name="connisteX197" fmla="*/ 1281138 w 2858578"/>
              <a:gd name="connsiteY197" fmla="*/ 614256 h 2526382"/>
              <a:gd name="connisteX198" fmla="*/ 1206843 w 2858578"/>
              <a:gd name="connsiteY198" fmla="*/ 593301 h 2526382"/>
              <a:gd name="connisteX199" fmla="*/ 1133183 w 2858578"/>
              <a:gd name="connsiteY199" fmla="*/ 593301 h 2526382"/>
              <a:gd name="connisteX200" fmla="*/ 1058888 w 2858578"/>
              <a:gd name="connsiteY200" fmla="*/ 582506 h 2526382"/>
              <a:gd name="connisteX201" fmla="*/ 974433 w 2858578"/>
              <a:gd name="connsiteY201" fmla="*/ 561551 h 2526382"/>
              <a:gd name="connisteX202" fmla="*/ 889343 w 2858578"/>
              <a:gd name="connsiteY202" fmla="*/ 550756 h 2526382"/>
              <a:gd name="connisteX203" fmla="*/ 815683 w 2858578"/>
              <a:gd name="connsiteY203" fmla="*/ 540596 h 2526382"/>
              <a:gd name="connisteX204" fmla="*/ 741388 w 2858578"/>
              <a:gd name="connsiteY204" fmla="*/ 508846 h 2526382"/>
              <a:gd name="connisteX205" fmla="*/ 667093 w 2858578"/>
              <a:gd name="connsiteY205" fmla="*/ 487256 h 2526382"/>
              <a:gd name="connisteX206" fmla="*/ 593433 w 2858578"/>
              <a:gd name="connsiteY206" fmla="*/ 477096 h 2526382"/>
              <a:gd name="connisteX207" fmla="*/ 519138 w 2858578"/>
              <a:gd name="connsiteY207" fmla="*/ 445346 h 2526382"/>
              <a:gd name="connisteX208" fmla="*/ 476593 w 2858578"/>
              <a:gd name="connsiteY208" fmla="*/ 371051 h 2526382"/>
              <a:gd name="connisteX209" fmla="*/ 508343 w 2858578"/>
              <a:gd name="connsiteY209" fmla="*/ 296756 h 2526382"/>
              <a:gd name="connisteX210" fmla="*/ 582638 w 2858578"/>
              <a:gd name="connsiteY210" fmla="*/ 265006 h 2526382"/>
              <a:gd name="connisteX211" fmla="*/ 656933 w 2858578"/>
              <a:gd name="connsiteY211" fmla="*/ 233256 h 2526382"/>
              <a:gd name="connisteX212" fmla="*/ 730593 w 2858578"/>
              <a:gd name="connsiteY212" fmla="*/ 223096 h 2526382"/>
              <a:gd name="connisteX213" fmla="*/ 804888 w 2858578"/>
              <a:gd name="connsiteY213" fmla="*/ 201506 h 2526382"/>
              <a:gd name="connisteX214" fmla="*/ 889343 w 2858578"/>
              <a:gd name="connsiteY214" fmla="*/ 191346 h 2526382"/>
              <a:gd name="connisteX215" fmla="*/ 963638 w 2858578"/>
              <a:gd name="connsiteY215" fmla="*/ 180551 h 2526382"/>
              <a:gd name="connisteX216" fmla="*/ 1037933 w 2858578"/>
              <a:gd name="connsiteY216" fmla="*/ 159596 h 2526382"/>
              <a:gd name="connisteX217" fmla="*/ 1111593 w 2858578"/>
              <a:gd name="connsiteY217" fmla="*/ 138006 h 2526382"/>
              <a:gd name="connisteX218" fmla="*/ 1185888 w 2858578"/>
              <a:gd name="connsiteY218" fmla="*/ 96096 h 2526382"/>
              <a:gd name="connisteX219" fmla="*/ 1260183 w 2858578"/>
              <a:gd name="connsiteY219" fmla="*/ 42756 h 252638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  <a:cxn ang="0">
                <a:pos x="connisteX176" y="connsiteY176"/>
              </a:cxn>
              <a:cxn ang="0">
                <a:pos x="connisteX177" y="connsiteY177"/>
              </a:cxn>
              <a:cxn ang="0">
                <a:pos x="connisteX178" y="connsiteY178"/>
              </a:cxn>
              <a:cxn ang="0">
                <a:pos x="connisteX179" y="connsiteY179"/>
              </a:cxn>
              <a:cxn ang="0">
                <a:pos x="connisteX180" y="connsiteY180"/>
              </a:cxn>
              <a:cxn ang="0">
                <a:pos x="connisteX181" y="connsiteY181"/>
              </a:cxn>
              <a:cxn ang="0">
                <a:pos x="connisteX182" y="connsiteY182"/>
              </a:cxn>
              <a:cxn ang="0">
                <a:pos x="connisteX183" y="connsiteY183"/>
              </a:cxn>
              <a:cxn ang="0">
                <a:pos x="connisteX184" y="connsiteY184"/>
              </a:cxn>
              <a:cxn ang="0">
                <a:pos x="connisteX185" y="connsiteY185"/>
              </a:cxn>
              <a:cxn ang="0">
                <a:pos x="connisteX186" y="connsiteY186"/>
              </a:cxn>
              <a:cxn ang="0">
                <a:pos x="connisteX187" y="connsiteY187"/>
              </a:cxn>
              <a:cxn ang="0">
                <a:pos x="connisteX188" y="connsiteY188"/>
              </a:cxn>
              <a:cxn ang="0">
                <a:pos x="connisteX189" y="connsiteY189"/>
              </a:cxn>
              <a:cxn ang="0">
                <a:pos x="connisteX190" y="connsiteY190"/>
              </a:cxn>
              <a:cxn ang="0">
                <a:pos x="connisteX191" y="connsiteY191"/>
              </a:cxn>
              <a:cxn ang="0">
                <a:pos x="connisteX192" y="connsiteY192"/>
              </a:cxn>
              <a:cxn ang="0">
                <a:pos x="connisteX193" y="connsiteY193"/>
              </a:cxn>
              <a:cxn ang="0">
                <a:pos x="connisteX194" y="connsiteY194"/>
              </a:cxn>
              <a:cxn ang="0">
                <a:pos x="connisteX195" y="connsiteY195"/>
              </a:cxn>
              <a:cxn ang="0">
                <a:pos x="connisteX196" y="connsiteY196"/>
              </a:cxn>
              <a:cxn ang="0">
                <a:pos x="connisteX197" y="connsiteY197"/>
              </a:cxn>
              <a:cxn ang="0">
                <a:pos x="connisteX198" y="connsiteY198"/>
              </a:cxn>
              <a:cxn ang="0">
                <a:pos x="connisteX199" y="connsiteY199"/>
              </a:cxn>
              <a:cxn ang="0">
                <a:pos x="connisteX200" y="connsiteY200"/>
              </a:cxn>
              <a:cxn ang="0">
                <a:pos x="connisteX201" y="connsiteY201"/>
              </a:cxn>
              <a:cxn ang="0">
                <a:pos x="connisteX202" y="connsiteY202"/>
              </a:cxn>
              <a:cxn ang="0">
                <a:pos x="connisteX203" y="connsiteY203"/>
              </a:cxn>
              <a:cxn ang="0">
                <a:pos x="connisteX204" y="connsiteY204"/>
              </a:cxn>
              <a:cxn ang="0">
                <a:pos x="connisteX205" y="connsiteY205"/>
              </a:cxn>
              <a:cxn ang="0">
                <a:pos x="connisteX206" y="connsiteY206"/>
              </a:cxn>
              <a:cxn ang="0">
                <a:pos x="connisteX207" y="connsiteY207"/>
              </a:cxn>
              <a:cxn ang="0">
                <a:pos x="connisteX208" y="connsiteY208"/>
              </a:cxn>
              <a:cxn ang="0">
                <a:pos x="connisteX209" y="connsiteY209"/>
              </a:cxn>
              <a:cxn ang="0">
                <a:pos x="connisteX210" y="connsiteY210"/>
              </a:cxn>
              <a:cxn ang="0">
                <a:pos x="connisteX211" y="connsiteY211"/>
              </a:cxn>
              <a:cxn ang="0">
                <a:pos x="connisteX212" y="connsiteY212"/>
              </a:cxn>
              <a:cxn ang="0">
                <a:pos x="connisteX213" y="connsiteY213"/>
              </a:cxn>
              <a:cxn ang="0">
                <a:pos x="connisteX214" y="connsiteY214"/>
              </a:cxn>
              <a:cxn ang="0">
                <a:pos x="connisteX215" y="connsiteY215"/>
              </a:cxn>
              <a:cxn ang="0">
                <a:pos x="connisteX216" y="connsiteY216"/>
              </a:cxn>
              <a:cxn ang="0">
                <a:pos x="connisteX217" y="connsiteY217"/>
              </a:cxn>
              <a:cxn ang="0">
                <a:pos x="connisteX218" y="connsiteY218"/>
              </a:cxn>
              <a:cxn ang="0">
                <a:pos x="connisteX219" y="connsiteY219"/>
              </a:cxn>
            </a:cxnLst>
            <a:rect l="l" t="t" r="r" b="b"/>
            <a:pathLst>
              <a:path w="2858579" h="2526383">
                <a:moveTo>
                  <a:pt x="1344639" y="847"/>
                </a:moveTo>
                <a:cubicBezTo>
                  <a:pt x="1326859" y="847"/>
                  <a:pt x="1283044" y="847"/>
                  <a:pt x="1249389" y="847"/>
                </a:cubicBezTo>
                <a:cubicBezTo>
                  <a:pt x="1215734" y="847"/>
                  <a:pt x="1206844" y="847"/>
                  <a:pt x="1175094" y="847"/>
                </a:cubicBezTo>
                <a:cubicBezTo>
                  <a:pt x="1143344" y="847"/>
                  <a:pt x="1124294" y="847"/>
                  <a:pt x="1090639" y="847"/>
                </a:cubicBezTo>
                <a:cubicBezTo>
                  <a:pt x="1056984" y="847"/>
                  <a:pt x="1039839" y="847"/>
                  <a:pt x="1006184" y="847"/>
                </a:cubicBezTo>
                <a:cubicBezTo>
                  <a:pt x="972529" y="847"/>
                  <a:pt x="954749" y="847"/>
                  <a:pt x="921094" y="847"/>
                </a:cubicBezTo>
                <a:cubicBezTo>
                  <a:pt x="887439" y="847"/>
                  <a:pt x="868389" y="-1058"/>
                  <a:pt x="836639" y="847"/>
                </a:cubicBezTo>
                <a:cubicBezTo>
                  <a:pt x="804889" y="2752"/>
                  <a:pt x="798539" y="2752"/>
                  <a:pt x="762344" y="11007"/>
                </a:cubicBezTo>
                <a:cubicBezTo>
                  <a:pt x="726149" y="19262"/>
                  <a:pt x="695034" y="34502"/>
                  <a:pt x="656934" y="42757"/>
                </a:cubicBezTo>
                <a:cubicBezTo>
                  <a:pt x="618834" y="51012"/>
                  <a:pt x="603594" y="47202"/>
                  <a:pt x="571844" y="53552"/>
                </a:cubicBezTo>
                <a:cubicBezTo>
                  <a:pt x="540094" y="59902"/>
                  <a:pt x="527394" y="68157"/>
                  <a:pt x="497549" y="74507"/>
                </a:cubicBezTo>
                <a:cubicBezTo>
                  <a:pt x="467704" y="80857"/>
                  <a:pt x="453734" y="77047"/>
                  <a:pt x="423889" y="85302"/>
                </a:cubicBezTo>
                <a:cubicBezTo>
                  <a:pt x="394044" y="93557"/>
                  <a:pt x="379439" y="104352"/>
                  <a:pt x="349594" y="117052"/>
                </a:cubicBezTo>
                <a:cubicBezTo>
                  <a:pt x="319749" y="129752"/>
                  <a:pt x="305144" y="136102"/>
                  <a:pt x="275299" y="148802"/>
                </a:cubicBezTo>
                <a:cubicBezTo>
                  <a:pt x="245454" y="161502"/>
                  <a:pt x="235294" y="157057"/>
                  <a:pt x="201639" y="180552"/>
                </a:cubicBezTo>
                <a:cubicBezTo>
                  <a:pt x="167984" y="204047"/>
                  <a:pt x="142584" y="231352"/>
                  <a:pt x="106389" y="265007"/>
                </a:cubicBezTo>
                <a:cubicBezTo>
                  <a:pt x="70194" y="298662"/>
                  <a:pt x="42254" y="316442"/>
                  <a:pt x="21299" y="350097"/>
                </a:cubicBezTo>
                <a:cubicBezTo>
                  <a:pt x="344" y="383752"/>
                  <a:pt x="2249" y="398357"/>
                  <a:pt x="344" y="434552"/>
                </a:cubicBezTo>
                <a:cubicBezTo>
                  <a:pt x="-1561" y="470747"/>
                  <a:pt x="4789" y="496147"/>
                  <a:pt x="11139" y="529802"/>
                </a:cubicBezTo>
                <a:cubicBezTo>
                  <a:pt x="17489" y="563457"/>
                  <a:pt x="11139" y="574252"/>
                  <a:pt x="32094" y="604097"/>
                </a:cubicBezTo>
                <a:cubicBezTo>
                  <a:pt x="53049" y="633942"/>
                  <a:pt x="84799" y="656802"/>
                  <a:pt x="116549" y="677757"/>
                </a:cubicBezTo>
                <a:cubicBezTo>
                  <a:pt x="148299" y="698712"/>
                  <a:pt x="154649" y="694902"/>
                  <a:pt x="190844" y="709507"/>
                </a:cubicBezTo>
                <a:cubicBezTo>
                  <a:pt x="227039" y="724112"/>
                  <a:pt x="258789" y="741257"/>
                  <a:pt x="296889" y="752052"/>
                </a:cubicBezTo>
                <a:cubicBezTo>
                  <a:pt x="334989" y="762847"/>
                  <a:pt x="341339" y="758402"/>
                  <a:pt x="381344" y="762847"/>
                </a:cubicBezTo>
                <a:cubicBezTo>
                  <a:pt x="421349" y="767292"/>
                  <a:pt x="455004" y="768562"/>
                  <a:pt x="497549" y="773007"/>
                </a:cubicBezTo>
                <a:cubicBezTo>
                  <a:pt x="540094" y="777452"/>
                  <a:pt x="555334" y="779357"/>
                  <a:pt x="593434" y="783802"/>
                </a:cubicBezTo>
                <a:cubicBezTo>
                  <a:pt x="631534" y="788247"/>
                  <a:pt x="655029" y="792692"/>
                  <a:pt x="688684" y="794597"/>
                </a:cubicBezTo>
                <a:cubicBezTo>
                  <a:pt x="722339" y="796502"/>
                  <a:pt x="732499" y="794597"/>
                  <a:pt x="762344" y="794597"/>
                </a:cubicBezTo>
                <a:cubicBezTo>
                  <a:pt x="792189" y="794597"/>
                  <a:pt x="806794" y="794597"/>
                  <a:pt x="836639" y="794597"/>
                </a:cubicBezTo>
                <a:cubicBezTo>
                  <a:pt x="866484" y="794597"/>
                  <a:pt x="879184" y="794597"/>
                  <a:pt x="910934" y="794597"/>
                </a:cubicBezTo>
                <a:cubicBezTo>
                  <a:pt x="942684" y="794597"/>
                  <a:pt x="961734" y="790152"/>
                  <a:pt x="995389" y="794597"/>
                </a:cubicBezTo>
                <a:cubicBezTo>
                  <a:pt x="1029044" y="799042"/>
                  <a:pt x="1043649" y="811107"/>
                  <a:pt x="1079844" y="815552"/>
                </a:cubicBezTo>
                <a:cubicBezTo>
                  <a:pt x="1116039" y="819997"/>
                  <a:pt x="1136994" y="815552"/>
                  <a:pt x="1175094" y="815552"/>
                </a:cubicBezTo>
                <a:cubicBezTo>
                  <a:pt x="1213194" y="815552"/>
                  <a:pt x="1232244" y="813647"/>
                  <a:pt x="1270344" y="815552"/>
                </a:cubicBezTo>
                <a:cubicBezTo>
                  <a:pt x="1308444" y="817457"/>
                  <a:pt x="1331939" y="824442"/>
                  <a:pt x="1365594" y="826347"/>
                </a:cubicBezTo>
                <a:cubicBezTo>
                  <a:pt x="1399249" y="828252"/>
                  <a:pt x="1410044" y="826347"/>
                  <a:pt x="1439889" y="826347"/>
                </a:cubicBezTo>
                <a:cubicBezTo>
                  <a:pt x="1469734" y="826347"/>
                  <a:pt x="1480529" y="824442"/>
                  <a:pt x="1514184" y="826347"/>
                </a:cubicBezTo>
                <a:cubicBezTo>
                  <a:pt x="1547839" y="828252"/>
                  <a:pt x="1575779" y="830157"/>
                  <a:pt x="1609434" y="836507"/>
                </a:cubicBezTo>
                <a:cubicBezTo>
                  <a:pt x="1643089" y="842857"/>
                  <a:pt x="1651344" y="851747"/>
                  <a:pt x="1683094" y="858097"/>
                </a:cubicBezTo>
                <a:cubicBezTo>
                  <a:pt x="1714844" y="864447"/>
                  <a:pt x="1734529" y="861907"/>
                  <a:pt x="1768184" y="868257"/>
                </a:cubicBezTo>
                <a:cubicBezTo>
                  <a:pt x="1801839" y="874607"/>
                  <a:pt x="1820889" y="883497"/>
                  <a:pt x="1852639" y="889847"/>
                </a:cubicBezTo>
                <a:cubicBezTo>
                  <a:pt x="1884389" y="896197"/>
                  <a:pt x="1895184" y="889212"/>
                  <a:pt x="1926934" y="900007"/>
                </a:cubicBezTo>
                <a:cubicBezTo>
                  <a:pt x="1958684" y="910802"/>
                  <a:pt x="1979639" y="931757"/>
                  <a:pt x="2011389" y="942552"/>
                </a:cubicBezTo>
                <a:cubicBezTo>
                  <a:pt x="2043139" y="953347"/>
                  <a:pt x="2055839" y="940647"/>
                  <a:pt x="2085684" y="953347"/>
                </a:cubicBezTo>
                <a:cubicBezTo>
                  <a:pt x="2115529" y="966047"/>
                  <a:pt x="2127594" y="980652"/>
                  <a:pt x="2159344" y="1006052"/>
                </a:cubicBezTo>
                <a:cubicBezTo>
                  <a:pt x="2191094" y="1031452"/>
                  <a:pt x="2217129" y="1050502"/>
                  <a:pt x="2244434" y="1080347"/>
                </a:cubicBezTo>
                <a:cubicBezTo>
                  <a:pt x="2271739" y="1110192"/>
                  <a:pt x="2286344" y="1124797"/>
                  <a:pt x="2297139" y="1154642"/>
                </a:cubicBezTo>
                <a:cubicBezTo>
                  <a:pt x="2307934" y="1184487"/>
                  <a:pt x="2311744" y="1202902"/>
                  <a:pt x="2297139" y="1228302"/>
                </a:cubicBezTo>
                <a:cubicBezTo>
                  <a:pt x="2282534" y="1253702"/>
                  <a:pt x="2252689" y="1267037"/>
                  <a:pt x="2222844" y="1281642"/>
                </a:cubicBezTo>
                <a:cubicBezTo>
                  <a:pt x="2192999" y="1296247"/>
                  <a:pt x="2180934" y="1296247"/>
                  <a:pt x="2149184" y="1302597"/>
                </a:cubicBezTo>
                <a:cubicBezTo>
                  <a:pt x="2117434" y="1308947"/>
                  <a:pt x="2095844" y="1311487"/>
                  <a:pt x="2064094" y="1313392"/>
                </a:cubicBezTo>
                <a:cubicBezTo>
                  <a:pt x="2032344" y="1315297"/>
                  <a:pt x="2026629" y="1313392"/>
                  <a:pt x="1990434" y="1313392"/>
                </a:cubicBezTo>
                <a:cubicBezTo>
                  <a:pt x="1954239" y="1313392"/>
                  <a:pt x="1928839" y="1313392"/>
                  <a:pt x="1884389" y="1313392"/>
                </a:cubicBezTo>
                <a:cubicBezTo>
                  <a:pt x="1839939" y="1313392"/>
                  <a:pt x="1814539" y="1313392"/>
                  <a:pt x="1768184" y="1313392"/>
                </a:cubicBezTo>
                <a:cubicBezTo>
                  <a:pt x="1721829" y="1313392"/>
                  <a:pt x="1691349" y="1315297"/>
                  <a:pt x="1651344" y="1313392"/>
                </a:cubicBezTo>
                <a:cubicBezTo>
                  <a:pt x="1611339" y="1311487"/>
                  <a:pt x="1600544" y="1304502"/>
                  <a:pt x="1566889" y="1302597"/>
                </a:cubicBezTo>
                <a:cubicBezTo>
                  <a:pt x="1533234" y="1300692"/>
                  <a:pt x="1518629" y="1302597"/>
                  <a:pt x="1482434" y="1302597"/>
                </a:cubicBezTo>
                <a:cubicBezTo>
                  <a:pt x="1446239" y="1302597"/>
                  <a:pt x="1427189" y="1302597"/>
                  <a:pt x="1387184" y="1302597"/>
                </a:cubicBezTo>
                <a:cubicBezTo>
                  <a:pt x="1347179" y="1302597"/>
                  <a:pt x="1325589" y="1302597"/>
                  <a:pt x="1281139" y="1302597"/>
                </a:cubicBezTo>
                <a:cubicBezTo>
                  <a:pt x="1236689" y="1302597"/>
                  <a:pt x="1209384" y="1302597"/>
                  <a:pt x="1164934" y="1302597"/>
                </a:cubicBezTo>
                <a:cubicBezTo>
                  <a:pt x="1120484" y="1302597"/>
                  <a:pt x="1096989" y="1302597"/>
                  <a:pt x="1058889" y="1302597"/>
                </a:cubicBezTo>
                <a:cubicBezTo>
                  <a:pt x="1020789" y="1302597"/>
                  <a:pt x="1012534" y="1300692"/>
                  <a:pt x="974434" y="1302597"/>
                </a:cubicBezTo>
                <a:cubicBezTo>
                  <a:pt x="936334" y="1304502"/>
                  <a:pt x="904584" y="1307042"/>
                  <a:pt x="868389" y="1313392"/>
                </a:cubicBezTo>
                <a:cubicBezTo>
                  <a:pt x="832194" y="1319742"/>
                  <a:pt x="823939" y="1317202"/>
                  <a:pt x="794094" y="1334347"/>
                </a:cubicBezTo>
                <a:cubicBezTo>
                  <a:pt x="764249" y="1351492"/>
                  <a:pt x="737579" y="1370542"/>
                  <a:pt x="720434" y="1397847"/>
                </a:cubicBezTo>
                <a:cubicBezTo>
                  <a:pt x="703289" y="1425152"/>
                  <a:pt x="711544" y="1440392"/>
                  <a:pt x="709639" y="1472142"/>
                </a:cubicBezTo>
                <a:cubicBezTo>
                  <a:pt x="707734" y="1503892"/>
                  <a:pt x="696939" y="1524847"/>
                  <a:pt x="709639" y="1556597"/>
                </a:cubicBezTo>
                <a:cubicBezTo>
                  <a:pt x="722339" y="1588347"/>
                  <a:pt x="745834" y="1613747"/>
                  <a:pt x="773139" y="1630892"/>
                </a:cubicBezTo>
                <a:cubicBezTo>
                  <a:pt x="800444" y="1648037"/>
                  <a:pt x="817589" y="1636607"/>
                  <a:pt x="847434" y="1641052"/>
                </a:cubicBezTo>
                <a:cubicBezTo>
                  <a:pt x="877279" y="1645497"/>
                  <a:pt x="910299" y="1634702"/>
                  <a:pt x="921094" y="1651847"/>
                </a:cubicBezTo>
                <a:cubicBezTo>
                  <a:pt x="931889" y="1668992"/>
                  <a:pt x="925539" y="1705187"/>
                  <a:pt x="900139" y="1726142"/>
                </a:cubicBezTo>
                <a:cubicBezTo>
                  <a:pt x="874739" y="1747097"/>
                  <a:pt x="830289" y="1745192"/>
                  <a:pt x="794094" y="1757892"/>
                </a:cubicBezTo>
                <a:cubicBezTo>
                  <a:pt x="757899" y="1770592"/>
                  <a:pt x="752184" y="1778847"/>
                  <a:pt x="720434" y="1789642"/>
                </a:cubicBezTo>
                <a:cubicBezTo>
                  <a:pt x="688684" y="1800437"/>
                  <a:pt x="668999" y="1804247"/>
                  <a:pt x="635344" y="1810597"/>
                </a:cubicBezTo>
                <a:cubicBezTo>
                  <a:pt x="601689" y="1816947"/>
                  <a:pt x="584544" y="1815042"/>
                  <a:pt x="550889" y="1821392"/>
                </a:cubicBezTo>
                <a:cubicBezTo>
                  <a:pt x="517234" y="1827742"/>
                  <a:pt x="497549" y="1835997"/>
                  <a:pt x="465799" y="1842347"/>
                </a:cubicBezTo>
                <a:cubicBezTo>
                  <a:pt x="434049" y="1848697"/>
                  <a:pt x="428334" y="1846792"/>
                  <a:pt x="392139" y="1853142"/>
                </a:cubicBezTo>
                <a:cubicBezTo>
                  <a:pt x="355944" y="1859492"/>
                  <a:pt x="322289" y="1863302"/>
                  <a:pt x="286094" y="1874097"/>
                </a:cubicBezTo>
                <a:cubicBezTo>
                  <a:pt x="249899" y="1884892"/>
                  <a:pt x="241644" y="1888702"/>
                  <a:pt x="211799" y="1905847"/>
                </a:cubicBezTo>
                <a:cubicBezTo>
                  <a:pt x="181954" y="1922992"/>
                  <a:pt x="155284" y="1933152"/>
                  <a:pt x="138139" y="1958552"/>
                </a:cubicBezTo>
                <a:cubicBezTo>
                  <a:pt x="120994" y="1983952"/>
                  <a:pt x="125439" y="2003002"/>
                  <a:pt x="127344" y="2032847"/>
                </a:cubicBezTo>
                <a:cubicBezTo>
                  <a:pt x="129249" y="2062692"/>
                  <a:pt x="135599" y="2077297"/>
                  <a:pt x="148299" y="2107142"/>
                </a:cubicBezTo>
                <a:cubicBezTo>
                  <a:pt x="160999" y="2136987"/>
                  <a:pt x="163539" y="2153497"/>
                  <a:pt x="190844" y="2180802"/>
                </a:cubicBezTo>
                <a:cubicBezTo>
                  <a:pt x="218149" y="2208107"/>
                  <a:pt x="249899" y="2229697"/>
                  <a:pt x="286094" y="2244302"/>
                </a:cubicBezTo>
                <a:cubicBezTo>
                  <a:pt x="322289" y="2258907"/>
                  <a:pt x="338799" y="2248747"/>
                  <a:pt x="370549" y="2255097"/>
                </a:cubicBezTo>
                <a:cubicBezTo>
                  <a:pt x="402299" y="2261447"/>
                  <a:pt x="414999" y="2271607"/>
                  <a:pt x="444844" y="2276052"/>
                </a:cubicBezTo>
                <a:cubicBezTo>
                  <a:pt x="474689" y="2280497"/>
                  <a:pt x="489294" y="2276052"/>
                  <a:pt x="519139" y="2276052"/>
                </a:cubicBezTo>
                <a:cubicBezTo>
                  <a:pt x="548984" y="2276052"/>
                  <a:pt x="561684" y="2276052"/>
                  <a:pt x="593434" y="2276052"/>
                </a:cubicBezTo>
                <a:cubicBezTo>
                  <a:pt x="625184" y="2276052"/>
                  <a:pt x="644234" y="2276052"/>
                  <a:pt x="677889" y="2276052"/>
                </a:cubicBezTo>
                <a:cubicBezTo>
                  <a:pt x="711544" y="2276052"/>
                  <a:pt x="726149" y="2276052"/>
                  <a:pt x="762344" y="2276052"/>
                </a:cubicBezTo>
                <a:cubicBezTo>
                  <a:pt x="798539" y="2276052"/>
                  <a:pt x="819494" y="2276052"/>
                  <a:pt x="857594" y="2276052"/>
                </a:cubicBezTo>
                <a:cubicBezTo>
                  <a:pt x="895694" y="2276052"/>
                  <a:pt x="916649" y="2276052"/>
                  <a:pt x="952844" y="2276052"/>
                </a:cubicBezTo>
                <a:cubicBezTo>
                  <a:pt x="989039" y="2276052"/>
                  <a:pt x="1006184" y="2276052"/>
                  <a:pt x="1037934" y="2276052"/>
                </a:cubicBezTo>
                <a:cubicBezTo>
                  <a:pt x="1069684" y="2276052"/>
                  <a:pt x="1081749" y="2276052"/>
                  <a:pt x="1111594" y="2276052"/>
                </a:cubicBezTo>
                <a:cubicBezTo>
                  <a:pt x="1141439" y="2276052"/>
                  <a:pt x="1154139" y="2276052"/>
                  <a:pt x="1185889" y="2276052"/>
                </a:cubicBezTo>
                <a:cubicBezTo>
                  <a:pt x="1217639" y="2276052"/>
                  <a:pt x="1234149" y="2276052"/>
                  <a:pt x="1270344" y="2276052"/>
                </a:cubicBezTo>
                <a:cubicBezTo>
                  <a:pt x="1306539" y="2276052"/>
                  <a:pt x="1331939" y="2276052"/>
                  <a:pt x="1365594" y="2276052"/>
                </a:cubicBezTo>
                <a:cubicBezTo>
                  <a:pt x="1399249" y="2276052"/>
                  <a:pt x="1406234" y="2276052"/>
                  <a:pt x="1439889" y="2276052"/>
                </a:cubicBezTo>
                <a:cubicBezTo>
                  <a:pt x="1473544" y="2276052"/>
                  <a:pt x="1501484" y="2274147"/>
                  <a:pt x="1535139" y="2276052"/>
                </a:cubicBezTo>
                <a:cubicBezTo>
                  <a:pt x="1568794" y="2277957"/>
                  <a:pt x="1575779" y="2276052"/>
                  <a:pt x="1609434" y="2286847"/>
                </a:cubicBezTo>
                <a:cubicBezTo>
                  <a:pt x="1643089" y="2297642"/>
                  <a:pt x="1677379" y="2305897"/>
                  <a:pt x="1704684" y="2329392"/>
                </a:cubicBezTo>
                <a:cubicBezTo>
                  <a:pt x="1731989" y="2352887"/>
                  <a:pt x="1752944" y="2377652"/>
                  <a:pt x="1746594" y="2403052"/>
                </a:cubicBezTo>
                <a:cubicBezTo>
                  <a:pt x="1740244" y="2428452"/>
                  <a:pt x="1702779" y="2441787"/>
                  <a:pt x="1672934" y="2456392"/>
                </a:cubicBezTo>
                <a:cubicBezTo>
                  <a:pt x="1643089" y="2470997"/>
                  <a:pt x="1628484" y="2469092"/>
                  <a:pt x="1598639" y="2477347"/>
                </a:cubicBezTo>
                <a:cubicBezTo>
                  <a:pt x="1568794" y="2485602"/>
                  <a:pt x="1554189" y="2491952"/>
                  <a:pt x="1524344" y="2498302"/>
                </a:cubicBezTo>
                <a:cubicBezTo>
                  <a:pt x="1494499" y="2504652"/>
                  <a:pt x="1480529" y="2507192"/>
                  <a:pt x="1450684" y="2509097"/>
                </a:cubicBezTo>
                <a:cubicBezTo>
                  <a:pt x="1420839" y="2511002"/>
                  <a:pt x="1406234" y="2509097"/>
                  <a:pt x="1376389" y="2509097"/>
                </a:cubicBezTo>
                <a:cubicBezTo>
                  <a:pt x="1346544" y="2509097"/>
                  <a:pt x="1302094" y="2507192"/>
                  <a:pt x="1302094" y="2509097"/>
                </a:cubicBezTo>
                <a:cubicBezTo>
                  <a:pt x="1302094" y="2511002"/>
                  <a:pt x="1346544" y="2517987"/>
                  <a:pt x="1376389" y="2519892"/>
                </a:cubicBezTo>
                <a:cubicBezTo>
                  <a:pt x="1406234" y="2521797"/>
                  <a:pt x="1420839" y="2519892"/>
                  <a:pt x="1450684" y="2519892"/>
                </a:cubicBezTo>
                <a:cubicBezTo>
                  <a:pt x="1480529" y="2519892"/>
                  <a:pt x="1494499" y="2519892"/>
                  <a:pt x="1524344" y="2519892"/>
                </a:cubicBezTo>
                <a:cubicBezTo>
                  <a:pt x="1554189" y="2519892"/>
                  <a:pt x="1568794" y="2519892"/>
                  <a:pt x="1598639" y="2519892"/>
                </a:cubicBezTo>
                <a:cubicBezTo>
                  <a:pt x="1628484" y="2519892"/>
                  <a:pt x="1643089" y="2519892"/>
                  <a:pt x="1672934" y="2519892"/>
                </a:cubicBezTo>
                <a:cubicBezTo>
                  <a:pt x="1702779" y="2519892"/>
                  <a:pt x="1719289" y="2534497"/>
                  <a:pt x="1746594" y="2519892"/>
                </a:cubicBezTo>
                <a:cubicBezTo>
                  <a:pt x="1773899" y="2505287"/>
                  <a:pt x="1789139" y="2475442"/>
                  <a:pt x="1810094" y="2445597"/>
                </a:cubicBezTo>
                <a:cubicBezTo>
                  <a:pt x="1831049" y="2415752"/>
                  <a:pt x="1839939" y="2403052"/>
                  <a:pt x="1852639" y="2371302"/>
                </a:cubicBezTo>
                <a:cubicBezTo>
                  <a:pt x="1865339" y="2339552"/>
                  <a:pt x="1871689" y="2318597"/>
                  <a:pt x="1873594" y="2286847"/>
                </a:cubicBezTo>
                <a:cubicBezTo>
                  <a:pt x="1875499" y="2255097"/>
                  <a:pt x="1880579" y="2237952"/>
                  <a:pt x="1863434" y="2212552"/>
                </a:cubicBezTo>
                <a:cubicBezTo>
                  <a:pt x="1846289" y="2187152"/>
                  <a:pt x="1818984" y="2178897"/>
                  <a:pt x="1789139" y="2159847"/>
                </a:cubicBezTo>
                <a:cubicBezTo>
                  <a:pt x="1759294" y="2140797"/>
                  <a:pt x="1744689" y="2130002"/>
                  <a:pt x="1714844" y="2117302"/>
                </a:cubicBezTo>
                <a:cubicBezTo>
                  <a:pt x="1684999" y="2104602"/>
                  <a:pt x="1672934" y="2102697"/>
                  <a:pt x="1641184" y="2096347"/>
                </a:cubicBezTo>
                <a:cubicBezTo>
                  <a:pt x="1609434" y="2089997"/>
                  <a:pt x="1589749" y="2087457"/>
                  <a:pt x="1556094" y="2085552"/>
                </a:cubicBezTo>
                <a:cubicBezTo>
                  <a:pt x="1522439" y="2083647"/>
                  <a:pt x="1503389" y="2085552"/>
                  <a:pt x="1471639" y="2085552"/>
                </a:cubicBezTo>
                <a:cubicBezTo>
                  <a:pt x="1439889" y="2085552"/>
                  <a:pt x="1427189" y="2085552"/>
                  <a:pt x="1397344" y="2085552"/>
                </a:cubicBezTo>
                <a:cubicBezTo>
                  <a:pt x="1367499" y="2085552"/>
                  <a:pt x="1353529" y="2087457"/>
                  <a:pt x="1323684" y="2085552"/>
                </a:cubicBezTo>
                <a:cubicBezTo>
                  <a:pt x="1293839" y="2083647"/>
                  <a:pt x="1279234" y="2077297"/>
                  <a:pt x="1249389" y="2075392"/>
                </a:cubicBezTo>
                <a:cubicBezTo>
                  <a:pt x="1219544" y="2073487"/>
                  <a:pt x="1204939" y="2075392"/>
                  <a:pt x="1175094" y="2075392"/>
                </a:cubicBezTo>
                <a:cubicBezTo>
                  <a:pt x="1145249" y="2075392"/>
                  <a:pt x="1131279" y="2075392"/>
                  <a:pt x="1101434" y="2075392"/>
                </a:cubicBezTo>
                <a:cubicBezTo>
                  <a:pt x="1071589" y="2075392"/>
                  <a:pt x="1056984" y="2075392"/>
                  <a:pt x="1027139" y="2075392"/>
                </a:cubicBezTo>
                <a:cubicBezTo>
                  <a:pt x="997294" y="2075392"/>
                  <a:pt x="982689" y="2075392"/>
                  <a:pt x="952844" y="2075392"/>
                </a:cubicBezTo>
                <a:cubicBezTo>
                  <a:pt x="922999" y="2075392"/>
                  <a:pt x="909029" y="2075392"/>
                  <a:pt x="879184" y="2075392"/>
                </a:cubicBezTo>
                <a:cubicBezTo>
                  <a:pt x="849339" y="2075392"/>
                  <a:pt x="834734" y="2075392"/>
                  <a:pt x="804889" y="2075392"/>
                </a:cubicBezTo>
                <a:cubicBezTo>
                  <a:pt x="775044" y="2075392"/>
                  <a:pt x="760439" y="2077297"/>
                  <a:pt x="730594" y="2075392"/>
                </a:cubicBezTo>
                <a:cubicBezTo>
                  <a:pt x="700749" y="2073487"/>
                  <a:pt x="680429" y="2081742"/>
                  <a:pt x="656934" y="2064597"/>
                </a:cubicBezTo>
                <a:cubicBezTo>
                  <a:pt x="633439" y="2047452"/>
                  <a:pt x="608039" y="2015702"/>
                  <a:pt x="614389" y="1990302"/>
                </a:cubicBezTo>
                <a:cubicBezTo>
                  <a:pt x="620739" y="1964902"/>
                  <a:pt x="658839" y="1950297"/>
                  <a:pt x="688684" y="1937597"/>
                </a:cubicBezTo>
                <a:cubicBezTo>
                  <a:pt x="718529" y="1924897"/>
                  <a:pt x="730594" y="1931247"/>
                  <a:pt x="762344" y="1926802"/>
                </a:cubicBezTo>
                <a:cubicBezTo>
                  <a:pt x="794094" y="1922357"/>
                  <a:pt x="815684" y="1918547"/>
                  <a:pt x="847434" y="1916642"/>
                </a:cubicBezTo>
                <a:cubicBezTo>
                  <a:pt x="879184" y="1914737"/>
                  <a:pt x="891249" y="1916642"/>
                  <a:pt x="921094" y="1916642"/>
                </a:cubicBezTo>
                <a:cubicBezTo>
                  <a:pt x="950939" y="1916642"/>
                  <a:pt x="965544" y="1921087"/>
                  <a:pt x="995389" y="1916642"/>
                </a:cubicBezTo>
                <a:cubicBezTo>
                  <a:pt x="1025234" y="1912197"/>
                  <a:pt x="1039839" y="1903307"/>
                  <a:pt x="1069684" y="1895052"/>
                </a:cubicBezTo>
                <a:cubicBezTo>
                  <a:pt x="1099529" y="1886797"/>
                  <a:pt x="1113499" y="1882352"/>
                  <a:pt x="1143344" y="1874097"/>
                </a:cubicBezTo>
                <a:cubicBezTo>
                  <a:pt x="1173189" y="1865842"/>
                  <a:pt x="1194144" y="1872192"/>
                  <a:pt x="1217639" y="1853142"/>
                </a:cubicBezTo>
                <a:cubicBezTo>
                  <a:pt x="1241134" y="1834092"/>
                  <a:pt x="1249389" y="1808692"/>
                  <a:pt x="1260184" y="1778847"/>
                </a:cubicBezTo>
                <a:cubicBezTo>
                  <a:pt x="1270979" y="1749002"/>
                  <a:pt x="1283044" y="1731857"/>
                  <a:pt x="1270344" y="1704552"/>
                </a:cubicBezTo>
                <a:cubicBezTo>
                  <a:pt x="1257644" y="1677247"/>
                  <a:pt x="1228434" y="1658197"/>
                  <a:pt x="1196684" y="1641052"/>
                </a:cubicBezTo>
                <a:cubicBezTo>
                  <a:pt x="1164934" y="1623907"/>
                  <a:pt x="1145249" y="1626447"/>
                  <a:pt x="1111594" y="1620097"/>
                </a:cubicBezTo>
                <a:cubicBezTo>
                  <a:pt x="1077939" y="1613747"/>
                  <a:pt x="1058889" y="1613747"/>
                  <a:pt x="1027139" y="1609302"/>
                </a:cubicBezTo>
                <a:cubicBezTo>
                  <a:pt x="995389" y="1604857"/>
                  <a:pt x="952844" y="1609937"/>
                  <a:pt x="952844" y="1599142"/>
                </a:cubicBezTo>
                <a:cubicBezTo>
                  <a:pt x="952844" y="1588347"/>
                  <a:pt x="997294" y="1564852"/>
                  <a:pt x="1027139" y="1556597"/>
                </a:cubicBezTo>
                <a:cubicBezTo>
                  <a:pt x="1056984" y="1548342"/>
                  <a:pt x="1071589" y="1556597"/>
                  <a:pt x="1101434" y="1556597"/>
                </a:cubicBezTo>
                <a:cubicBezTo>
                  <a:pt x="1131279" y="1556597"/>
                  <a:pt x="1145249" y="1556597"/>
                  <a:pt x="1175094" y="1556597"/>
                </a:cubicBezTo>
                <a:cubicBezTo>
                  <a:pt x="1204939" y="1556597"/>
                  <a:pt x="1215734" y="1556597"/>
                  <a:pt x="1249389" y="1556597"/>
                </a:cubicBezTo>
                <a:cubicBezTo>
                  <a:pt x="1283044" y="1556597"/>
                  <a:pt x="1308444" y="1556597"/>
                  <a:pt x="1344639" y="1556597"/>
                </a:cubicBezTo>
                <a:cubicBezTo>
                  <a:pt x="1380834" y="1556597"/>
                  <a:pt x="1395439" y="1556597"/>
                  <a:pt x="1429094" y="1556597"/>
                </a:cubicBezTo>
                <a:cubicBezTo>
                  <a:pt x="1462749" y="1556597"/>
                  <a:pt x="1482434" y="1556597"/>
                  <a:pt x="1514184" y="1556597"/>
                </a:cubicBezTo>
                <a:cubicBezTo>
                  <a:pt x="1545934" y="1556597"/>
                  <a:pt x="1554189" y="1556597"/>
                  <a:pt x="1587844" y="1556597"/>
                </a:cubicBezTo>
                <a:cubicBezTo>
                  <a:pt x="1621499" y="1556597"/>
                  <a:pt x="1649439" y="1556597"/>
                  <a:pt x="1683094" y="1556597"/>
                </a:cubicBezTo>
                <a:cubicBezTo>
                  <a:pt x="1716749" y="1556597"/>
                  <a:pt x="1717384" y="1556597"/>
                  <a:pt x="1757389" y="1556597"/>
                </a:cubicBezTo>
                <a:cubicBezTo>
                  <a:pt x="1797394" y="1556597"/>
                  <a:pt x="1844384" y="1554692"/>
                  <a:pt x="1884389" y="1556597"/>
                </a:cubicBezTo>
                <a:cubicBezTo>
                  <a:pt x="1924394" y="1558502"/>
                  <a:pt x="1928839" y="1565487"/>
                  <a:pt x="1958684" y="1567392"/>
                </a:cubicBezTo>
                <a:cubicBezTo>
                  <a:pt x="1988529" y="1569297"/>
                  <a:pt x="2002499" y="1565487"/>
                  <a:pt x="2032344" y="1567392"/>
                </a:cubicBezTo>
                <a:cubicBezTo>
                  <a:pt x="2062189" y="1569297"/>
                  <a:pt x="2076794" y="1575647"/>
                  <a:pt x="2106639" y="1577552"/>
                </a:cubicBezTo>
                <a:cubicBezTo>
                  <a:pt x="2136484" y="1579457"/>
                  <a:pt x="2151089" y="1577552"/>
                  <a:pt x="2180934" y="1577552"/>
                </a:cubicBezTo>
                <a:cubicBezTo>
                  <a:pt x="2210779" y="1577552"/>
                  <a:pt x="2222844" y="1581997"/>
                  <a:pt x="2254594" y="1577552"/>
                </a:cubicBezTo>
                <a:cubicBezTo>
                  <a:pt x="2286344" y="1573107"/>
                  <a:pt x="2303489" y="1564852"/>
                  <a:pt x="2339684" y="1556597"/>
                </a:cubicBezTo>
                <a:cubicBezTo>
                  <a:pt x="2375879" y="1548342"/>
                  <a:pt x="2401279" y="1543897"/>
                  <a:pt x="2434934" y="1535642"/>
                </a:cubicBezTo>
                <a:cubicBezTo>
                  <a:pt x="2468589" y="1527387"/>
                  <a:pt x="2478749" y="1520402"/>
                  <a:pt x="2508594" y="1514052"/>
                </a:cubicBezTo>
                <a:cubicBezTo>
                  <a:pt x="2538439" y="1507702"/>
                  <a:pt x="2553044" y="1516592"/>
                  <a:pt x="2582889" y="1503892"/>
                </a:cubicBezTo>
                <a:cubicBezTo>
                  <a:pt x="2612734" y="1491192"/>
                  <a:pt x="2627339" y="1471507"/>
                  <a:pt x="2657184" y="1450552"/>
                </a:cubicBezTo>
                <a:cubicBezTo>
                  <a:pt x="2687029" y="1429597"/>
                  <a:pt x="2700999" y="1425152"/>
                  <a:pt x="2730844" y="1397847"/>
                </a:cubicBezTo>
                <a:cubicBezTo>
                  <a:pt x="2760689" y="1370542"/>
                  <a:pt x="2781644" y="1345142"/>
                  <a:pt x="2805139" y="1313392"/>
                </a:cubicBezTo>
                <a:cubicBezTo>
                  <a:pt x="2828634" y="1281642"/>
                  <a:pt x="2836889" y="1268942"/>
                  <a:pt x="2847684" y="1239097"/>
                </a:cubicBezTo>
                <a:cubicBezTo>
                  <a:pt x="2858479" y="1209252"/>
                  <a:pt x="2859749" y="1196552"/>
                  <a:pt x="2857844" y="1164802"/>
                </a:cubicBezTo>
                <a:cubicBezTo>
                  <a:pt x="2855939" y="1133052"/>
                  <a:pt x="2851494" y="1112097"/>
                  <a:pt x="2836889" y="1080347"/>
                </a:cubicBezTo>
                <a:cubicBezTo>
                  <a:pt x="2822284" y="1048597"/>
                  <a:pt x="2809584" y="1031452"/>
                  <a:pt x="2784184" y="1006052"/>
                </a:cubicBezTo>
                <a:cubicBezTo>
                  <a:pt x="2758784" y="980652"/>
                  <a:pt x="2739734" y="967952"/>
                  <a:pt x="2709889" y="953347"/>
                </a:cubicBezTo>
                <a:cubicBezTo>
                  <a:pt x="2680044" y="938742"/>
                  <a:pt x="2665439" y="944457"/>
                  <a:pt x="2635594" y="931757"/>
                </a:cubicBezTo>
                <a:cubicBezTo>
                  <a:pt x="2605749" y="919057"/>
                  <a:pt x="2582889" y="913342"/>
                  <a:pt x="2561934" y="889847"/>
                </a:cubicBezTo>
                <a:cubicBezTo>
                  <a:pt x="2540979" y="866352"/>
                  <a:pt x="2523834" y="845397"/>
                  <a:pt x="2530184" y="815552"/>
                </a:cubicBezTo>
                <a:cubicBezTo>
                  <a:pt x="2536534" y="785707"/>
                  <a:pt x="2595589" y="764752"/>
                  <a:pt x="2593684" y="741257"/>
                </a:cubicBezTo>
                <a:cubicBezTo>
                  <a:pt x="2591779" y="717762"/>
                  <a:pt x="2549234" y="710142"/>
                  <a:pt x="2519389" y="699347"/>
                </a:cubicBezTo>
                <a:cubicBezTo>
                  <a:pt x="2489544" y="688552"/>
                  <a:pt x="2478749" y="692997"/>
                  <a:pt x="2445094" y="688552"/>
                </a:cubicBezTo>
                <a:cubicBezTo>
                  <a:pt x="2411439" y="684107"/>
                  <a:pt x="2386039" y="679662"/>
                  <a:pt x="2349844" y="677757"/>
                </a:cubicBezTo>
                <a:cubicBezTo>
                  <a:pt x="2313649" y="675852"/>
                  <a:pt x="2297139" y="675852"/>
                  <a:pt x="2265389" y="677757"/>
                </a:cubicBezTo>
                <a:cubicBezTo>
                  <a:pt x="2233639" y="679662"/>
                  <a:pt x="2210144" y="701252"/>
                  <a:pt x="2191094" y="688552"/>
                </a:cubicBezTo>
                <a:cubicBezTo>
                  <a:pt x="2172044" y="675852"/>
                  <a:pt x="2189189" y="639657"/>
                  <a:pt x="2170139" y="614257"/>
                </a:cubicBezTo>
                <a:cubicBezTo>
                  <a:pt x="2151089" y="588857"/>
                  <a:pt x="2127594" y="572347"/>
                  <a:pt x="2095844" y="561552"/>
                </a:cubicBezTo>
                <a:cubicBezTo>
                  <a:pt x="2064094" y="550757"/>
                  <a:pt x="2043139" y="559647"/>
                  <a:pt x="2011389" y="561552"/>
                </a:cubicBezTo>
                <a:cubicBezTo>
                  <a:pt x="1979639" y="563457"/>
                  <a:pt x="1968844" y="565997"/>
                  <a:pt x="1937094" y="572347"/>
                </a:cubicBezTo>
                <a:cubicBezTo>
                  <a:pt x="1905344" y="578697"/>
                  <a:pt x="1884389" y="585047"/>
                  <a:pt x="1852639" y="593302"/>
                </a:cubicBezTo>
                <a:cubicBezTo>
                  <a:pt x="1820889" y="601557"/>
                  <a:pt x="1808189" y="607907"/>
                  <a:pt x="1778344" y="614257"/>
                </a:cubicBezTo>
                <a:cubicBezTo>
                  <a:pt x="1748499" y="620607"/>
                  <a:pt x="1734529" y="623147"/>
                  <a:pt x="1704684" y="625052"/>
                </a:cubicBezTo>
                <a:cubicBezTo>
                  <a:pt x="1674839" y="626957"/>
                  <a:pt x="1662139" y="625052"/>
                  <a:pt x="1630389" y="625052"/>
                </a:cubicBezTo>
                <a:cubicBezTo>
                  <a:pt x="1598639" y="625052"/>
                  <a:pt x="1582129" y="625052"/>
                  <a:pt x="1545934" y="625052"/>
                </a:cubicBezTo>
                <a:cubicBezTo>
                  <a:pt x="1509739" y="625052"/>
                  <a:pt x="1484339" y="626957"/>
                  <a:pt x="1450684" y="625052"/>
                </a:cubicBezTo>
                <a:cubicBezTo>
                  <a:pt x="1417029" y="623147"/>
                  <a:pt x="1410044" y="616162"/>
                  <a:pt x="1376389" y="614257"/>
                </a:cubicBezTo>
                <a:cubicBezTo>
                  <a:pt x="1342734" y="612352"/>
                  <a:pt x="1314794" y="618702"/>
                  <a:pt x="1281139" y="614257"/>
                </a:cubicBezTo>
                <a:cubicBezTo>
                  <a:pt x="1247484" y="609812"/>
                  <a:pt x="1236689" y="597747"/>
                  <a:pt x="1206844" y="593302"/>
                </a:cubicBezTo>
                <a:cubicBezTo>
                  <a:pt x="1176999" y="588857"/>
                  <a:pt x="1163029" y="595207"/>
                  <a:pt x="1133184" y="593302"/>
                </a:cubicBezTo>
                <a:cubicBezTo>
                  <a:pt x="1103339" y="591397"/>
                  <a:pt x="1090639" y="588857"/>
                  <a:pt x="1058889" y="582507"/>
                </a:cubicBezTo>
                <a:cubicBezTo>
                  <a:pt x="1027139" y="576157"/>
                  <a:pt x="1008089" y="567902"/>
                  <a:pt x="974434" y="561552"/>
                </a:cubicBezTo>
                <a:cubicBezTo>
                  <a:pt x="940779" y="555202"/>
                  <a:pt x="921094" y="555202"/>
                  <a:pt x="889344" y="550757"/>
                </a:cubicBezTo>
                <a:cubicBezTo>
                  <a:pt x="857594" y="546312"/>
                  <a:pt x="845529" y="548852"/>
                  <a:pt x="815684" y="540597"/>
                </a:cubicBezTo>
                <a:cubicBezTo>
                  <a:pt x="785839" y="532342"/>
                  <a:pt x="771234" y="519642"/>
                  <a:pt x="741389" y="508847"/>
                </a:cubicBezTo>
                <a:cubicBezTo>
                  <a:pt x="711544" y="498052"/>
                  <a:pt x="696939" y="493607"/>
                  <a:pt x="667094" y="487257"/>
                </a:cubicBezTo>
                <a:cubicBezTo>
                  <a:pt x="637249" y="480907"/>
                  <a:pt x="623279" y="485352"/>
                  <a:pt x="593434" y="477097"/>
                </a:cubicBezTo>
                <a:cubicBezTo>
                  <a:pt x="563589" y="468842"/>
                  <a:pt x="542634" y="466302"/>
                  <a:pt x="519139" y="445347"/>
                </a:cubicBezTo>
                <a:cubicBezTo>
                  <a:pt x="495644" y="424392"/>
                  <a:pt x="478499" y="400897"/>
                  <a:pt x="476594" y="371052"/>
                </a:cubicBezTo>
                <a:cubicBezTo>
                  <a:pt x="474689" y="341207"/>
                  <a:pt x="487389" y="317712"/>
                  <a:pt x="508344" y="296757"/>
                </a:cubicBezTo>
                <a:cubicBezTo>
                  <a:pt x="529299" y="275802"/>
                  <a:pt x="552794" y="277707"/>
                  <a:pt x="582639" y="265007"/>
                </a:cubicBezTo>
                <a:cubicBezTo>
                  <a:pt x="612484" y="252307"/>
                  <a:pt x="627089" y="241512"/>
                  <a:pt x="656934" y="233257"/>
                </a:cubicBezTo>
                <a:cubicBezTo>
                  <a:pt x="686779" y="225002"/>
                  <a:pt x="700749" y="229447"/>
                  <a:pt x="730594" y="223097"/>
                </a:cubicBezTo>
                <a:cubicBezTo>
                  <a:pt x="760439" y="216747"/>
                  <a:pt x="773139" y="207857"/>
                  <a:pt x="804889" y="201507"/>
                </a:cubicBezTo>
                <a:cubicBezTo>
                  <a:pt x="836639" y="195157"/>
                  <a:pt x="857594" y="195792"/>
                  <a:pt x="889344" y="191347"/>
                </a:cubicBezTo>
                <a:cubicBezTo>
                  <a:pt x="921094" y="186902"/>
                  <a:pt x="933794" y="186902"/>
                  <a:pt x="963639" y="180552"/>
                </a:cubicBezTo>
                <a:cubicBezTo>
                  <a:pt x="993484" y="174202"/>
                  <a:pt x="1008089" y="167852"/>
                  <a:pt x="1037934" y="159597"/>
                </a:cubicBezTo>
                <a:cubicBezTo>
                  <a:pt x="1067779" y="151342"/>
                  <a:pt x="1081749" y="150707"/>
                  <a:pt x="1111594" y="138007"/>
                </a:cubicBezTo>
                <a:cubicBezTo>
                  <a:pt x="1141439" y="125307"/>
                  <a:pt x="1156044" y="115147"/>
                  <a:pt x="1185889" y="96097"/>
                </a:cubicBezTo>
                <a:cubicBezTo>
                  <a:pt x="1215734" y="77047"/>
                  <a:pt x="1246849" y="52282"/>
                  <a:pt x="1260184" y="4275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yun">
            <a:extLst>
              <a:ext uri="{FF2B5EF4-FFF2-40B4-BE49-F238E27FC236}">
                <a16:creationId xmlns:a16="http://schemas.microsoft.com/office/drawing/2014/main" id="{7A507F4B-014B-463D-394B-B4F50DAA3902}"/>
              </a:ext>
            </a:extLst>
          </p:cNvPr>
          <p:cNvSpPr/>
          <p:nvPr/>
        </p:nvSpPr>
        <p:spPr>
          <a:xfrm flipH="1" flipV="1">
            <a:off x="9572625" y="4226560"/>
            <a:ext cx="2375535" cy="1459230"/>
          </a:xfrm>
          <a:custGeom>
            <a:avLst/>
            <a:gdLst>
              <a:gd name="connisteX0" fmla="*/ 1941 w 1420328"/>
              <a:gd name="connsiteY0" fmla="*/ 247 h 1481702"/>
              <a:gd name="connisteX1" fmla="*/ 72426 w 1420328"/>
              <a:gd name="connsiteY1" fmla="*/ 63747 h 1481702"/>
              <a:gd name="connisteX2" fmla="*/ 142911 w 1420328"/>
              <a:gd name="connsiteY2" fmla="*/ 84702 h 1481702"/>
              <a:gd name="connisteX3" fmla="*/ 214031 w 1420328"/>
              <a:gd name="connsiteY3" fmla="*/ 98672 h 1481702"/>
              <a:gd name="connisteX4" fmla="*/ 319441 w 1420328"/>
              <a:gd name="connsiteY4" fmla="*/ 98672 h 1481702"/>
              <a:gd name="connisteX5" fmla="*/ 411516 w 1420328"/>
              <a:gd name="connsiteY5" fmla="*/ 98672 h 1481702"/>
              <a:gd name="connisteX6" fmla="*/ 523911 w 1420328"/>
              <a:gd name="connsiteY6" fmla="*/ 98672 h 1481702"/>
              <a:gd name="connisteX7" fmla="*/ 629956 w 1420328"/>
              <a:gd name="connsiteY7" fmla="*/ 91687 h 1481702"/>
              <a:gd name="connisteX8" fmla="*/ 700441 w 1420328"/>
              <a:gd name="connsiteY8" fmla="*/ 84702 h 1481702"/>
              <a:gd name="connisteX9" fmla="*/ 770926 w 1420328"/>
              <a:gd name="connsiteY9" fmla="*/ 70732 h 1481702"/>
              <a:gd name="connisteX10" fmla="*/ 849031 w 1420328"/>
              <a:gd name="connsiteY10" fmla="*/ 63747 h 1481702"/>
              <a:gd name="connisteX11" fmla="*/ 976031 w 1420328"/>
              <a:gd name="connsiteY11" fmla="*/ 49142 h 1481702"/>
              <a:gd name="connisteX12" fmla="*/ 1117001 w 1420328"/>
              <a:gd name="connsiteY12" fmla="*/ 49142 h 1481702"/>
              <a:gd name="connisteX13" fmla="*/ 1215426 w 1420328"/>
              <a:gd name="connsiteY13" fmla="*/ 49142 h 1481702"/>
              <a:gd name="connisteX14" fmla="*/ 1293531 w 1420328"/>
              <a:gd name="connsiteY14" fmla="*/ 56762 h 1481702"/>
              <a:gd name="connisteX15" fmla="*/ 1364016 w 1420328"/>
              <a:gd name="connsiteY15" fmla="*/ 98672 h 1481702"/>
              <a:gd name="connisteX16" fmla="*/ 1398941 w 1420328"/>
              <a:gd name="connsiteY16" fmla="*/ 169157 h 1481702"/>
              <a:gd name="connisteX17" fmla="*/ 1405926 w 1420328"/>
              <a:gd name="connsiteY17" fmla="*/ 239642 h 1481702"/>
              <a:gd name="connisteX18" fmla="*/ 1321471 w 1420328"/>
              <a:gd name="connsiteY18" fmla="*/ 296157 h 1481702"/>
              <a:gd name="connisteX19" fmla="*/ 1237016 w 1420328"/>
              <a:gd name="connsiteY19" fmla="*/ 310762 h 1481702"/>
              <a:gd name="connisteX20" fmla="*/ 1158911 w 1420328"/>
              <a:gd name="connsiteY20" fmla="*/ 310762 h 1481702"/>
              <a:gd name="connisteX21" fmla="*/ 1053501 w 1420328"/>
              <a:gd name="connsiteY21" fmla="*/ 310762 h 1481702"/>
              <a:gd name="connisteX22" fmla="*/ 976031 w 1420328"/>
              <a:gd name="connsiteY22" fmla="*/ 303142 h 1481702"/>
              <a:gd name="connisteX23" fmla="*/ 897926 w 1420328"/>
              <a:gd name="connsiteY23" fmla="*/ 296157 h 1481702"/>
              <a:gd name="connisteX24" fmla="*/ 820456 w 1420328"/>
              <a:gd name="connsiteY24" fmla="*/ 289172 h 1481702"/>
              <a:gd name="connisteX25" fmla="*/ 742986 w 1420328"/>
              <a:gd name="connsiteY25" fmla="*/ 289172 h 1481702"/>
              <a:gd name="connisteX26" fmla="*/ 672501 w 1420328"/>
              <a:gd name="connsiteY26" fmla="*/ 289172 h 1481702"/>
              <a:gd name="connisteX27" fmla="*/ 602016 w 1420328"/>
              <a:gd name="connsiteY27" fmla="*/ 338702 h 1481702"/>
              <a:gd name="connisteX28" fmla="*/ 580426 w 1420328"/>
              <a:gd name="connsiteY28" fmla="*/ 423157 h 1481702"/>
              <a:gd name="connisteX29" fmla="*/ 650911 w 1420328"/>
              <a:gd name="connsiteY29" fmla="*/ 493642 h 1481702"/>
              <a:gd name="connisteX30" fmla="*/ 736001 w 1420328"/>
              <a:gd name="connsiteY30" fmla="*/ 515232 h 1481702"/>
              <a:gd name="connisteX31" fmla="*/ 820456 w 1420328"/>
              <a:gd name="connsiteY31" fmla="*/ 522217 h 1481702"/>
              <a:gd name="connisteX32" fmla="*/ 890941 w 1420328"/>
              <a:gd name="connsiteY32" fmla="*/ 536187 h 1481702"/>
              <a:gd name="connisteX33" fmla="*/ 961426 w 1420328"/>
              <a:gd name="connsiteY33" fmla="*/ 536187 h 1481702"/>
              <a:gd name="connisteX34" fmla="*/ 1031911 w 1420328"/>
              <a:gd name="connsiteY34" fmla="*/ 536187 h 1481702"/>
              <a:gd name="connisteX35" fmla="*/ 1103031 w 1420328"/>
              <a:gd name="connsiteY35" fmla="*/ 578732 h 1481702"/>
              <a:gd name="connisteX36" fmla="*/ 1117001 w 1420328"/>
              <a:gd name="connsiteY36" fmla="*/ 649217 h 1481702"/>
              <a:gd name="connisteX37" fmla="*/ 1046516 w 1420328"/>
              <a:gd name="connsiteY37" fmla="*/ 705732 h 1481702"/>
              <a:gd name="connisteX38" fmla="*/ 1031911 w 1420328"/>
              <a:gd name="connsiteY38" fmla="*/ 776217 h 1481702"/>
              <a:gd name="connisteX39" fmla="*/ 1110016 w 1420328"/>
              <a:gd name="connsiteY39" fmla="*/ 811142 h 1481702"/>
              <a:gd name="connisteX40" fmla="*/ 1180501 w 1420328"/>
              <a:gd name="connsiteY40" fmla="*/ 839717 h 1481702"/>
              <a:gd name="connisteX41" fmla="*/ 1237016 w 1420328"/>
              <a:gd name="connsiteY41" fmla="*/ 910202 h 1481702"/>
              <a:gd name="connisteX42" fmla="*/ 1201456 w 1420328"/>
              <a:gd name="connsiteY42" fmla="*/ 980687 h 1481702"/>
              <a:gd name="connisteX43" fmla="*/ 1130971 w 1420328"/>
              <a:gd name="connsiteY43" fmla="*/ 1009262 h 1481702"/>
              <a:gd name="connisteX44" fmla="*/ 1060486 w 1420328"/>
              <a:gd name="connsiteY44" fmla="*/ 1016247 h 1481702"/>
              <a:gd name="connisteX45" fmla="*/ 983016 w 1420328"/>
              <a:gd name="connsiteY45" fmla="*/ 1016247 h 1481702"/>
              <a:gd name="connisteX46" fmla="*/ 904911 w 1420328"/>
              <a:gd name="connsiteY46" fmla="*/ 1023232 h 1481702"/>
              <a:gd name="connisteX47" fmla="*/ 834426 w 1420328"/>
              <a:gd name="connsiteY47" fmla="*/ 1030217 h 1481702"/>
              <a:gd name="connisteX48" fmla="*/ 763941 w 1420328"/>
              <a:gd name="connsiteY48" fmla="*/ 1030217 h 1481702"/>
              <a:gd name="connisteX49" fmla="*/ 693456 w 1420328"/>
              <a:gd name="connsiteY49" fmla="*/ 1030217 h 1481702"/>
              <a:gd name="connisteX50" fmla="*/ 622971 w 1420328"/>
              <a:gd name="connsiteY50" fmla="*/ 1023232 h 1481702"/>
              <a:gd name="connisteX51" fmla="*/ 545501 w 1420328"/>
              <a:gd name="connsiteY51" fmla="*/ 1023232 h 1481702"/>
              <a:gd name="connisteX52" fmla="*/ 475016 w 1420328"/>
              <a:gd name="connsiteY52" fmla="*/ 1051172 h 1481702"/>
              <a:gd name="connisteX53" fmla="*/ 432471 w 1420328"/>
              <a:gd name="connsiteY53" fmla="*/ 1128642 h 1481702"/>
              <a:gd name="connisteX54" fmla="*/ 468031 w 1420328"/>
              <a:gd name="connsiteY54" fmla="*/ 1199762 h 1481702"/>
              <a:gd name="connisteX55" fmla="*/ 538516 w 1420328"/>
              <a:gd name="connsiteY55" fmla="*/ 1241672 h 1481702"/>
              <a:gd name="connisteX56" fmla="*/ 609001 w 1420328"/>
              <a:gd name="connsiteY56" fmla="*/ 1270247 h 1481702"/>
              <a:gd name="connisteX57" fmla="*/ 700441 w 1420328"/>
              <a:gd name="connsiteY57" fmla="*/ 1270247 h 1481702"/>
              <a:gd name="connisteX58" fmla="*/ 777911 w 1420328"/>
              <a:gd name="connsiteY58" fmla="*/ 1270247 h 1481702"/>
              <a:gd name="connisteX59" fmla="*/ 876971 w 1420328"/>
              <a:gd name="connsiteY59" fmla="*/ 1270247 h 1481702"/>
              <a:gd name="connisteX60" fmla="*/ 954441 w 1420328"/>
              <a:gd name="connsiteY60" fmla="*/ 1270247 h 1481702"/>
              <a:gd name="connisteX61" fmla="*/ 1031911 w 1420328"/>
              <a:gd name="connsiteY61" fmla="*/ 1270247 h 1481702"/>
              <a:gd name="connisteX62" fmla="*/ 1103031 w 1420328"/>
              <a:gd name="connsiteY62" fmla="*/ 1270247 h 1481702"/>
              <a:gd name="connisteX63" fmla="*/ 1187486 w 1420328"/>
              <a:gd name="connsiteY63" fmla="*/ 1277232 h 1481702"/>
              <a:gd name="connisteX64" fmla="*/ 1257971 w 1420328"/>
              <a:gd name="connsiteY64" fmla="*/ 1291202 h 1481702"/>
              <a:gd name="connisteX65" fmla="*/ 1335441 w 1420328"/>
              <a:gd name="connsiteY65" fmla="*/ 1319142 h 1481702"/>
              <a:gd name="connisteX66" fmla="*/ 1405926 w 1420328"/>
              <a:gd name="connsiteY66" fmla="*/ 1340732 h 1481702"/>
              <a:gd name="connisteX67" fmla="*/ 1412911 w 1420328"/>
              <a:gd name="connsiteY67" fmla="*/ 1411217 h 1481702"/>
              <a:gd name="connisteX68" fmla="*/ 1342426 w 1420328"/>
              <a:gd name="connsiteY68" fmla="*/ 1481702 h 1481702"/>
              <a:gd name="connisteX69" fmla="*/ 1335441 w 1420328"/>
              <a:gd name="connsiteY69" fmla="*/ 1411217 h 1481702"/>
              <a:gd name="connisteX70" fmla="*/ 1250986 w 1420328"/>
              <a:gd name="connsiteY70" fmla="*/ 1368672 h 1481702"/>
              <a:gd name="connisteX71" fmla="*/ 1180501 w 1420328"/>
              <a:gd name="connsiteY71" fmla="*/ 1347717 h 1481702"/>
              <a:gd name="connisteX72" fmla="*/ 1103031 w 1420328"/>
              <a:gd name="connsiteY72" fmla="*/ 1347717 h 1481702"/>
              <a:gd name="connisteX73" fmla="*/ 1031911 w 1420328"/>
              <a:gd name="connsiteY73" fmla="*/ 1361687 h 1481702"/>
              <a:gd name="connisteX74" fmla="*/ 961426 w 1420328"/>
              <a:gd name="connsiteY74" fmla="*/ 1368672 h 1481702"/>
              <a:gd name="connisteX75" fmla="*/ 883956 w 1420328"/>
              <a:gd name="connsiteY75" fmla="*/ 1375657 h 1481702"/>
              <a:gd name="connisteX76" fmla="*/ 813471 w 1420328"/>
              <a:gd name="connsiteY76" fmla="*/ 1375657 h 1481702"/>
              <a:gd name="connisteX77" fmla="*/ 742986 w 1420328"/>
              <a:gd name="connsiteY77" fmla="*/ 1375657 h 1481702"/>
              <a:gd name="connisteX78" fmla="*/ 665516 w 1420328"/>
              <a:gd name="connsiteY78" fmla="*/ 1368672 h 1481702"/>
              <a:gd name="connisteX79" fmla="*/ 587411 w 1420328"/>
              <a:gd name="connsiteY79" fmla="*/ 1361687 h 1481702"/>
              <a:gd name="connisteX80" fmla="*/ 516926 w 1420328"/>
              <a:gd name="connsiteY80" fmla="*/ 1347717 h 1481702"/>
              <a:gd name="connisteX81" fmla="*/ 446441 w 1420328"/>
              <a:gd name="connsiteY81" fmla="*/ 1326762 h 1481702"/>
              <a:gd name="connisteX82" fmla="*/ 368971 w 1420328"/>
              <a:gd name="connsiteY82" fmla="*/ 1291202 h 1481702"/>
              <a:gd name="connisteX83" fmla="*/ 298486 w 1420328"/>
              <a:gd name="connsiteY83" fmla="*/ 1277232 h 1481702"/>
              <a:gd name="connisteX84" fmla="*/ 228001 w 1420328"/>
              <a:gd name="connsiteY84" fmla="*/ 1241672 h 1481702"/>
              <a:gd name="connisteX85" fmla="*/ 157516 w 1420328"/>
              <a:gd name="connsiteY85" fmla="*/ 1206747 h 1481702"/>
              <a:gd name="connisteX86" fmla="*/ 142911 w 1420328"/>
              <a:gd name="connsiteY86" fmla="*/ 1128642 h 1481702"/>
              <a:gd name="connisteX87" fmla="*/ 164501 w 1420328"/>
              <a:gd name="connsiteY87" fmla="*/ 1051172 h 1481702"/>
              <a:gd name="connisteX88" fmla="*/ 228001 w 1420328"/>
              <a:gd name="connsiteY88" fmla="*/ 980687 h 1481702"/>
              <a:gd name="connisteX89" fmla="*/ 305471 w 1420328"/>
              <a:gd name="connsiteY89" fmla="*/ 938142 h 1481702"/>
              <a:gd name="connisteX90" fmla="*/ 425486 w 1420328"/>
              <a:gd name="connsiteY90" fmla="*/ 938142 h 1481702"/>
              <a:gd name="connisteX91" fmla="*/ 495971 w 1420328"/>
              <a:gd name="connsiteY91" fmla="*/ 938142 h 1481702"/>
              <a:gd name="connisteX92" fmla="*/ 566456 w 1420328"/>
              <a:gd name="connsiteY92" fmla="*/ 938142 h 1481702"/>
              <a:gd name="connisteX93" fmla="*/ 643926 w 1420328"/>
              <a:gd name="connsiteY93" fmla="*/ 917187 h 1481702"/>
              <a:gd name="connisteX94" fmla="*/ 714411 w 1420328"/>
              <a:gd name="connsiteY94" fmla="*/ 860672 h 1481702"/>
              <a:gd name="connisteX95" fmla="*/ 785531 w 1420328"/>
              <a:gd name="connsiteY95" fmla="*/ 832732 h 1481702"/>
              <a:gd name="connisteX96" fmla="*/ 827441 w 1420328"/>
              <a:gd name="connsiteY96" fmla="*/ 762247 h 1481702"/>
              <a:gd name="connisteX97" fmla="*/ 756956 w 1420328"/>
              <a:gd name="connsiteY97" fmla="*/ 719702 h 1481702"/>
              <a:gd name="connisteX98" fmla="*/ 686471 w 1420328"/>
              <a:gd name="connsiteY98" fmla="*/ 726687 h 1481702"/>
              <a:gd name="connisteX99" fmla="*/ 756956 w 1420328"/>
              <a:gd name="connsiteY99" fmla="*/ 677157 h 1481702"/>
              <a:gd name="connisteX100" fmla="*/ 686471 w 1420328"/>
              <a:gd name="connsiteY100" fmla="*/ 649217 h 1481702"/>
              <a:gd name="connisteX101" fmla="*/ 615986 w 1420328"/>
              <a:gd name="connsiteY101" fmla="*/ 635247 h 1481702"/>
              <a:gd name="connisteX102" fmla="*/ 545501 w 1420328"/>
              <a:gd name="connsiteY102" fmla="*/ 635247 h 1481702"/>
              <a:gd name="connisteX103" fmla="*/ 475016 w 1420328"/>
              <a:gd name="connsiteY103" fmla="*/ 613657 h 1481702"/>
              <a:gd name="connisteX104" fmla="*/ 404531 w 1420328"/>
              <a:gd name="connsiteY104" fmla="*/ 557142 h 1481702"/>
              <a:gd name="connisteX105" fmla="*/ 341031 w 1420328"/>
              <a:gd name="connsiteY105" fmla="*/ 486657 h 1481702"/>
              <a:gd name="connisteX106" fmla="*/ 326426 w 1420328"/>
              <a:gd name="connsiteY106" fmla="*/ 416172 h 1481702"/>
              <a:gd name="connisteX107" fmla="*/ 375956 w 1420328"/>
              <a:gd name="connsiteY107" fmla="*/ 345687 h 1481702"/>
              <a:gd name="connisteX108" fmla="*/ 446441 w 1420328"/>
              <a:gd name="connsiteY108" fmla="*/ 324732 h 1481702"/>
              <a:gd name="connisteX109" fmla="*/ 516926 w 1420328"/>
              <a:gd name="connsiteY109" fmla="*/ 296157 h 1481702"/>
              <a:gd name="connisteX110" fmla="*/ 587411 w 1420328"/>
              <a:gd name="connsiteY110" fmla="*/ 275202 h 1481702"/>
              <a:gd name="connisteX111" fmla="*/ 658531 w 1420328"/>
              <a:gd name="connsiteY111" fmla="*/ 232657 h 1481702"/>
              <a:gd name="connisteX112" fmla="*/ 587411 w 1420328"/>
              <a:gd name="connsiteY112" fmla="*/ 183762 h 1481702"/>
              <a:gd name="connisteX113" fmla="*/ 516926 w 1420328"/>
              <a:gd name="connsiteY113" fmla="*/ 183762 h 1481702"/>
              <a:gd name="connisteX114" fmla="*/ 446441 w 1420328"/>
              <a:gd name="connsiteY114" fmla="*/ 183762 h 1481702"/>
              <a:gd name="connisteX115" fmla="*/ 375956 w 1420328"/>
              <a:gd name="connsiteY115" fmla="*/ 176142 h 1481702"/>
              <a:gd name="connisteX116" fmla="*/ 298486 w 1420328"/>
              <a:gd name="connsiteY116" fmla="*/ 162172 h 1481702"/>
              <a:gd name="connisteX117" fmla="*/ 228001 w 1420328"/>
              <a:gd name="connsiteY117" fmla="*/ 141217 h 1481702"/>
              <a:gd name="connisteX118" fmla="*/ 157516 w 1420328"/>
              <a:gd name="connsiteY118" fmla="*/ 127247 h 1481702"/>
              <a:gd name="connisteX119" fmla="*/ 87031 w 1420328"/>
              <a:gd name="connsiteY119" fmla="*/ 120262 h 1481702"/>
              <a:gd name="connisteX120" fmla="*/ 30516 w 1420328"/>
              <a:gd name="connsiteY120" fmla="*/ 49142 h 1481702"/>
              <a:gd name="connisteX121" fmla="*/ 1941 w 1420328"/>
              <a:gd name="connsiteY121" fmla="*/ 247 h 148170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</a:cxnLst>
            <a:rect l="l" t="t" r="r" b="b"/>
            <a:pathLst>
              <a:path w="1420329" h="1481703">
                <a:moveTo>
                  <a:pt x="1942" y="248"/>
                </a:moveTo>
                <a:cubicBezTo>
                  <a:pt x="10197" y="3423"/>
                  <a:pt x="44487" y="46603"/>
                  <a:pt x="72427" y="63748"/>
                </a:cubicBezTo>
                <a:cubicBezTo>
                  <a:pt x="100367" y="80893"/>
                  <a:pt x="114337" y="77718"/>
                  <a:pt x="142912" y="84703"/>
                </a:cubicBezTo>
                <a:cubicBezTo>
                  <a:pt x="171487" y="91688"/>
                  <a:pt x="178472" y="96133"/>
                  <a:pt x="214032" y="98673"/>
                </a:cubicBezTo>
                <a:cubicBezTo>
                  <a:pt x="249592" y="101213"/>
                  <a:pt x="280072" y="98673"/>
                  <a:pt x="319442" y="98673"/>
                </a:cubicBezTo>
                <a:cubicBezTo>
                  <a:pt x="358812" y="98673"/>
                  <a:pt x="370877" y="98673"/>
                  <a:pt x="411517" y="98673"/>
                </a:cubicBezTo>
                <a:cubicBezTo>
                  <a:pt x="452157" y="98673"/>
                  <a:pt x="480097" y="99943"/>
                  <a:pt x="523912" y="98673"/>
                </a:cubicBezTo>
                <a:cubicBezTo>
                  <a:pt x="567727" y="97403"/>
                  <a:pt x="594397" y="94228"/>
                  <a:pt x="629957" y="91688"/>
                </a:cubicBezTo>
                <a:cubicBezTo>
                  <a:pt x="665517" y="89148"/>
                  <a:pt x="672502" y="89148"/>
                  <a:pt x="700442" y="84703"/>
                </a:cubicBezTo>
                <a:cubicBezTo>
                  <a:pt x="728382" y="80258"/>
                  <a:pt x="741082" y="75178"/>
                  <a:pt x="770927" y="70733"/>
                </a:cubicBezTo>
                <a:cubicBezTo>
                  <a:pt x="800772" y="66288"/>
                  <a:pt x="807757" y="68193"/>
                  <a:pt x="849032" y="63748"/>
                </a:cubicBezTo>
                <a:cubicBezTo>
                  <a:pt x="890307" y="59303"/>
                  <a:pt x="922692" y="52318"/>
                  <a:pt x="976032" y="49143"/>
                </a:cubicBezTo>
                <a:cubicBezTo>
                  <a:pt x="1029372" y="45968"/>
                  <a:pt x="1069377" y="49143"/>
                  <a:pt x="1117002" y="49143"/>
                </a:cubicBezTo>
                <a:cubicBezTo>
                  <a:pt x="1164627" y="49143"/>
                  <a:pt x="1179867" y="47873"/>
                  <a:pt x="1215427" y="49143"/>
                </a:cubicBezTo>
                <a:cubicBezTo>
                  <a:pt x="1250987" y="50413"/>
                  <a:pt x="1263687" y="46603"/>
                  <a:pt x="1293532" y="56763"/>
                </a:cubicBezTo>
                <a:cubicBezTo>
                  <a:pt x="1323377" y="66923"/>
                  <a:pt x="1343062" y="76448"/>
                  <a:pt x="1364017" y="98673"/>
                </a:cubicBezTo>
                <a:cubicBezTo>
                  <a:pt x="1384972" y="120898"/>
                  <a:pt x="1390687" y="141218"/>
                  <a:pt x="1398942" y="169158"/>
                </a:cubicBezTo>
                <a:cubicBezTo>
                  <a:pt x="1407197" y="197098"/>
                  <a:pt x="1421167" y="214243"/>
                  <a:pt x="1405927" y="239643"/>
                </a:cubicBezTo>
                <a:cubicBezTo>
                  <a:pt x="1390687" y="265043"/>
                  <a:pt x="1355127" y="282188"/>
                  <a:pt x="1321472" y="296158"/>
                </a:cubicBezTo>
                <a:cubicBezTo>
                  <a:pt x="1287817" y="310128"/>
                  <a:pt x="1269402" y="307588"/>
                  <a:pt x="1237017" y="310763"/>
                </a:cubicBezTo>
                <a:cubicBezTo>
                  <a:pt x="1204632" y="313938"/>
                  <a:pt x="1195742" y="310763"/>
                  <a:pt x="1158912" y="310763"/>
                </a:cubicBezTo>
                <a:cubicBezTo>
                  <a:pt x="1122082" y="310763"/>
                  <a:pt x="1090332" y="312033"/>
                  <a:pt x="1053502" y="310763"/>
                </a:cubicBezTo>
                <a:cubicBezTo>
                  <a:pt x="1016672" y="309493"/>
                  <a:pt x="1007147" y="306318"/>
                  <a:pt x="976032" y="303143"/>
                </a:cubicBezTo>
                <a:cubicBezTo>
                  <a:pt x="944917" y="299968"/>
                  <a:pt x="929042" y="298698"/>
                  <a:pt x="897927" y="296158"/>
                </a:cubicBezTo>
                <a:cubicBezTo>
                  <a:pt x="866812" y="293618"/>
                  <a:pt x="851572" y="290443"/>
                  <a:pt x="820457" y="289173"/>
                </a:cubicBezTo>
                <a:cubicBezTo>
                  <a:pt x="789342" y="287903"/>
                  <a:pt x="772832" y="289173"/>
                  <a:pt x="742987" y="289173"/>
                </a:cubicBezTo>
                <a:cubicBezTo>
                  <a:pt x="713142" y="289173"/>
                  <a:pt x="700442" y="279013"/>
                  <a:pt x="672502" y="289173"/>
                </a:cubicBezTo>
                <a:cubicBezTo>
                  <a:pt x="644562" y="299333"/>
                  <a:pt x="620432" y="312033"/>
                  <a:pt x="602017" y="338703"/>
                </a:cubicBezTo>
                <a:cubicBezTo>
                  <a:pt x="583602" y="365373"/>
                  <a:pt x="570902" y="392043"/>
                  <a:pt x="580427" y="423158"/>
                </a:cubicBezTo>
                <a:cubicBezTo>
                  <a:pt x="589952" y="454273"/>
                  <a:pt x="619797" y="475228"/>
                  <a:pt x="650912" y="493643"/>
                </a:cubicBezTo>
                <a:cubicBezTo>
                  <a:pt x="682027" y="512058"/>
                  <a:pt x="702347" y="509518"/>
                  <a:pt x="736002" y="515233"/>
                </a:cubicBezTo>
                <a:cubicBezTo>
                  <a:pt x="769657" y="520948"/>
                  <a:pt x="789342" y="517773"/>
                  <a:pt x="820457" y="522218"/>
                </a:cubicBezTo>
                <a:cubicBezTo>
                  <a:pt x="851572" y="526663"/>
                  <a:pt x="863002" y="533648"/>
                  <a:pt x="890942" y="536188"/>
                </a:cubicBezTo>
                <a:cubicBezTo>
                  <a:pt x="918882" y="538728"/>
                  <a:pt x="933487" y="536188"/>
                  <a:pt x="961427" y="536188"/>
                </a:cubicBezTo>
                <a:cubicBezTo>
                  <a:pt x="989367" y="536188"/>
                  <a:pt x="1003337" y="527933"/>
                  <a:pt x="1031912" y="536188"/>
                </a:cubicBezTo>
                <a:cubicBezTo>
                  <a:pt x="1060487" y="544443"/>
                  <a:pt x="1085887" y="555873"/>
                  <a:pt x="1103032" y="578733"/>
                </a:cubicBezTo>
                <a:cubicBezTo>
                  <a:pt x="1120177" y="601593"/>
                  <a:pt x="1128432" y="623818"/>
                  <a:pt x="1117002" y="649218"/>
                </a:cubicBezTo>
                <a:cubicBezTo>
                  <a:pt x="1105572" y="674618"/>
                  <a:pt x="1063662" y="680333"/>
                  <a:pt x="1046517" y="705733"/>
                </a:cubicBezTo>
                <a:cubicBezTo>
                  <a:pt x="1029372" y="731133"/>
                  <a:pt x="1019212" y="755263"/>
                  <a:pt x="1031912" y="776218"/>
                </a:cubicBezTo>
                <a:cubicBezTo>
                  <a:pt x="1044612" y="797173"/>
                  <a:pt x="1080172" y="798443"/>
                  <a:pt x="1110017" y="811143"/>
                </a:cubicBezTo>
                <a:cubicBezTo>
                  <a:pt x="1139862" y="823843"/>
                  <a:pt x="1155102" y="820033"/>
                  <a:pt x="1180502" y="839718"/>
                </a:cubicBezTo>
                <a:cubicBezTo>
                  <a:pt x="1205902" y="859403"/>
                  <a:pt x="1232572" y="882263"/>
                  <a:pt x="1237017" y="910203"/>
                </a:cubicBezTo>
                <a:cubicBezTo>
                  <a:pt x="1241462" y="938143"/>
                  <a:pt x="1222412" y="961003"/>
                  <a:pt x="1201457" y="980688"/>
                </a:cubicBezTo>
                <a:cubicBezTo>
                  <a:pt x="1180502" y="1000373"/>
                  <a:pt x="1158912" y="1002278"/>
                  <a:pt x="1130972" y="1009263"/>
                </a:cubicBezTo>
                <a:cubicBezTo>
                  <a:pt x="1103032" y="1016248"/>
                  <a:pt x="1090332" y="1014978"/>
                  <a:pt x="1060487" y="1016248"/>
                </a:cubicBezTo>
                <a:cubicBezTo>
                  <a:pt x="1030642" y="1017518"/>
                  <a:pt x="1014132" y="1014978"/>
                  <a:pt x="983017" y="1016248"/>
                </a:cubicBezTo>
                <a:cubicBezTo>
                  <a:pt x="951902" y="1017518"/>
                  <a:pt x="934757" y="1020693"/>
                  <a:pt x="904912" y="1023233"/>
                </a:cubicBezTo>
                <a:cubicBezTo>
                  <a:pt x="875067" y="1025773"/>
                  <a:pt x="862367" y="1028948"/>
                  <a:pt x="834427" y="1030218"/>
                </a:cubicBezTo>
                <a:cubicBezTo>
                  <a:pt x="806487" y="1031488"/>
                  <a:pt x="791882" y="1030218"/>
                  <a:pt x="763942" y="1030218"/>
                </a:cubicBezTo>
                <a:cubicBezTo>
                  <a:pt x="736002" y="1030218"/>
                  <a:pt x="721397" y="1031488"/>
                  <a:pt x="693457" y="1030218"/>
                </a:cubicBezTo>
                <a:cubicBezTo>
                  <a:pt x="665517" y="1028948"/>
                  <a:pt x="652817" y="1024503"/>
                  <a:pt x="622972" y="1023233"/>
                </a:cubicBezTo>
                <a:cubicBezTo>
                  <a:pt x="593127" y="1021963"/>
                  <a:pt x="575347" y="1017518"/>
                  <a:pt x="545502" y="1023233"/>
                </a:cubicBezTo>
                <a:cubicBezTo>
                  <a:pt x="515657" y="1028948"/>
                  <a:pt x="497877" y="1030218"/>
                  <a:pt x="475017" y="1051173"/>
                </a:cubicBezTo>
                <a:cubicBezTo>
                  <a:pt x="452157" y="1072128"/>
                  <a:pt x="433742" y="1098798"/>
                  <a:pt x="432472" y="1128643"/>
                </a:cubicBezTo>
                <a:cubicBezTo>
                  <a:pt x="431202" y="1158488"/>
                  <a:pt x="447077" y="1176903"/>
                  <a:pt x="468032" y="1199763"/>
                </a:cubicBezTo>
                <a:cubicBezTo>
                  <a:pt x="488987" y="1222623"/>
                  <a:pt x="510577" y="1227703"/>
                  <a:pt x="538517" y="1241673"/>
                </a:cubicBezTo>
                <a:cubicBezTo>
                  <a:pt x="566457" y="1255643"/>
                  <a:pt x="576617" y="1264533"/>
                  <a:pt x="609002" y="1270248"/>
                </a:cubicBezTo>
                <a:cubicBezTo>
                  <a:pt x="641387" y="1275963"/>
                  <a:pt x="666787" y="1270248"/>
                  <a:pt x="700442" y="1270248"/>
                </a:cubicBezTo>
                <a:cubicBezTo>
                  <a:pt x="734097" y="1270248"/>
                  <a:pt x="742352" y="1270248"/>
                  <a:pt x="777912" y="1270248"/>
                </a:cubicBezTo>
                <a:cubicBezTo>
                  <a:pt x="813472" y="1270248"/>
                  <a:pt x="841412" y="1270248"/>
                  <a:pt x="876972" y="1270248"/>
                </a:cubicBezTo>
                <a:cubicBezTo>
                  <a:pt x="912532" y="1270248"/>
                  <a:pt x="923327" y="1270248"/>
                  <a:pt x="954442" y="1270248"/>
                </a:cubicBezTo>
                <a:cubicBezTo>
                  <a:pt x="985557" y="1270248"/>
                  <a:pt x="1002067" y="1270248"/>
                  <a:pt x="1031912" y="1270248"/>
                </a:cubicBezTo>
                <a:cubicBezTo>
                  <a:pt x="1061757" y="1270248"/>
                  <a:pt x="1071917" y="1268978"/>
                  <a:pt x="1103032" y="1270248"/>
                </a:cubicBezTo>
                <a:cubicBezTo>
                  <a:pt x="1134147" y="1271518"/>
                  <a:pt x="1156372" y="1272788"/>
                  <a:pt x="1187487" y="1277233"/>
                </a:cubicBezTo>
                <a:cubicBezTo>
                  <a:pt x="1218602" y="1281678"/>
                  <a:pt x="1228127" y="1282948"/>
                  <a:pt x="1257972" y="1291203"/>
                </a:cubicBezTo>
                <a:cubicBezTo>
                  <a:pt x="1287817" y="1299458"/>
                  <a:pt x="1305597" y="1308983"/>
                  <a:pt x="1335442" y="1319143"/>
                </a:cubicBezTo>
                <a:cubicBezTo>
                  <a:pt x="1365287" y="1329303"/>
                  <a:pt x="1390687" y="1322318"/>
                  <a:pt x="1405927" y="1340733"/>
                </a:cubicBezTo>
                <a:cubicBezTo>
                  <a:pt x="1421167" y="1359148"/>
                  <a:pt x="1425612" y="1383278"/>
                  <a:pt x="1412912" y="1411218"/>
                </a:cubicBezTo>
                <a:cubicBezTo>
                  <a:pt x="1400212" y="1439158"/>
                  <a:pt x="1357667" y="1481703"/>
                  <a:pt x="1342427" y="1481703"/>
                </a:cubicBezTo>
                <a:cubicBezTo>
                  <a:pt x="1327187" y="1481703"/>
                  <a:pt x="1353857" y="1434078"/>
                  <a:pt x="1335442" y="1411218"/>
                </a:cubicBezTo>
                <a:cubicBezTo>
                  <a:pt x="1317027" y="1388358"/>
                  <a:pt x="1282102" y="1381373"/>
                  <a:pt x="1250987" y="1368673"/>
                </a:cubicBezTo>
                <a:cubicBezTo>
                  <a:pt x="1219872" y="1355973"/>
                  <a:pt x="1210347" y="1352163"/>
                  <a:pt x="1180502" y="1347718"/>
                </a:cubicBezTo>
                <a:cubicBezTo>
                  <a:pt x="1150657" y="1343273"/>
                  <a:pt x="1132877" y="1345178"/>
                  <a:pt x="1103032" y="1347718"/>
                </a:cubicBezTo>
                <a:cubicBezTo>
                  <a:pt x="1073187" y="1350258"/>
                  <a:pt x="1060487" y="1357243"/>
                  <a:pt x="1031912" y="1361688"/>
                </a:cubicBezTo>
                <a:cubicBezTo>
                  <a:pt x="1003337" y="1366133"/>
                  <a:pt x="991272" y="1366133"/>
                  <a:pt x="961427" y="1368673"/>
                </a:cubicBezTo>
                <a:cubicBezTo>
                  <a:pt x="931582" y="1371213"/>
                  <a:pt x="913802" y="1374388"/>
                  <a:pt x="883957" y="1375658"/>
                </a:cubicBezTo>
                <a:cubicBezTo>
                  <a:pt x="854112" y="1376928"/>
                  <a:pt x="841412" y="1375658"/>
                  <a:pt x="813472" y="1375658"/>
                </a:cubicBezTo>
                <a:cubicBezTo>
                  <a:pt x="785532" y="1375658"/>
                  <a:pt x="772832" y="1376928"/>
                  <a:pt x="742987" y="1375658"/>
                </a:cubicBezTo>
                <a:cubicBezTo>
                  <a:pt x="713142" y="1374388"/>
                  <a:pt x="696632" y="1371213"/>
                  <a:pt x="665517" y="1368673"/>
                </a:cubicBezTo>
                <a:cubicBezTo>
                  <a:pt x="634402" y="1366133"/>
                  <a:pt x="617257" y="1366133"/>
                  <a:pt x="587412" y="1361688"/>
                </a:cubicBezTo>
                <a:cubicBezTo>
                  <a:pt x="557567" y="1357243"/>
                  <a:pt x="544867" y="1354703"/>
                  <a:pt x="516927" y="1347718"/>
                </a:cubicBezTo>
                <a:cubicBezTo>
                  <a:pt x="488987" y="1340733"/>
                  <a:pt x="476287" y="1338193"/>
                  <a:pt x="446442" y="1326763"/>
                </a:cubicBezTo>
                <a:cubicBezTo>
                  <a:pt x="416597" y="1315333"/>
                  <a:pt x="398817" y="1301363"/>
                  <a:pt x="368972" y="1291203"/>
                </a:cubicBezTo>
                <a:cubicBezTo>
                  <a:pt x="339127" y="1281043"/>
                  <a:pt x="326427" y="1287393"/>
                  <a:pt x="298487" y="1277233"/>
                </a:cubicBezTo>
                <a:cubicBezTo>
                  <a:pt x="270547" y="1267073"/>
                  <a:pt x="255942" y="1255643"/>
                  <a:pt x="228002" y="1241673"/>
                </a:cubicBezTo>
                <a:cubicBezTo>
                  <a:pt x="200062" y="1227703"/>
                  <a:pt x="174662" y="1229608"/>
                  <a:pt x="157517" y="1206748"/>
                </a:cubicBezTo>
                <a:cubicBezTo>
                  <a:pt x="140372" y="1183888"/>
                  <a:pt x="141642" y="1159758"/>
                  <a:pt x="142912" y="1128643"/>
                </a:cubicBezTo>
                <a:cubicBezTo>
                  <a:pt x="144182" y="1097528"/>
                  <a:pt x="147357" y="1081018"/>
                  <a:pt x="164502" y="1051173"/>
                </a:cubicBezTo>
                <a:cubicBezTo>
                  <a:pt x="181647" y="1021328"/>
                  <a:pt x="200062" y="1003548"/>
                  <a:pt x="228002" y="980688"/>
                </a:cubicBezTo>
                <a:cubicBezTo>
                  <a:pt x="255942" y="957828"/>
                  <a:pt x="266102" y="946398"/>
                  <a:pt x="305472" y="938143"/>
                </a:cubicBezTo>
                <a:cubicBezTo>
                  <a:pt x="344842" y="929888"/>
                  <a:pt x="387387" y="938143"/>
                  <a:pt x="425487" y="938143"/>
                </a:cubicBezTo>
                <a:cubicBezTo>
                  <a:pt x="463587" y="938143"/>
                  <a:pt x="468032" y="938143"/>
                  <a:pt x="495972" y="938143"/>
                </a:cubicBezTo>
                <a:cubicBezTo>
                  <a:pt x="523912" y="938143"/>
                  <a:pt x="536612" y="942588"/>
                  <a:pt x="566457" y="938143"/>
                </a:cubicBezTo>
                <a:cubicBezTo>
                  <a:pt x="596302" y="933698"/>
                  <a:pt x="614082" y="932428"/>
                  <a:pt x="643927" y="917188"/>
                </a:cubicBezTo>
                <a:cubicBezTo>
                  <a:pt x="673772" y="901948"/>
                  <a:pt x="685837" y="877818"/>
                  <a:pt x="714412" y="860673"/>
                </a:cubicBezTo>
                <a:cubicBezTo>
                  <a:pt x="742987" y="843528"/>
                  <a:pt x="762672" y="852418"/>
                  <a:pt x="785532" y="832733"/>
                </a:cubicBezTo>
                <a:cubicBezTo>
                  <a:pt x="808392" y="813048"/>
                  <a:pt x="833157" y="785108"/>
                  <a:pt x="827442" y="762248"/>
                </a:cubicBezTo>
                <a:cubicBezTo>
                  <a:pt x="821727" y="739388"/>
                  <a:pt x="784897" y="726688"/>
                  <a:pt x="756957" y="719703"/>
                </a:cubicBezTo>
                <a:cubicBezTo>
                  <a:pt x="729017" y="712718"/>
                  <a:pt x="686472" y="734943"/>
                  <a:pt x="686472" y="726688"/>
                </a:cubicBezTo>
                <a:cubicBezTo>
                  <a:pt x="686472" y="718433"/>
                  <a:pt x="756957" y="692398"/>
                  <a:pt x="756957" y="677158"/>
                </a:cubicBezTo>
                <a:cubicBezTo>
                  <a:pt x="756957" y="661918"/>
                  <a:pt x="714412" y="657473"/>
                  <a:pt x="686472" y="649218"/>
                </a:cubicBezTo>
                <a:cubicBezTo>
                  <a:pt x="658532" y="640963"/>
                  <a:pt x="643927" y="637788"/>
                  <a:pt x="615987" y="635248"/>
                </a:cubicBezTo>
                <a:cubicBezTo>
                  <a:pt x="588047" y="632708"/>
                  <a:pt x="573442" y="639693"/>
                  <a:pt x="545502" y="635248"/>
                </a:cubicBezTo>
                <a:cubicBezTo>
                  <a:pt x="517562" y="630803"/>
                  <a:pt x="502957" y="629533"/>
                  <a:pt x="475017" y="613658"/>
                </a:cubicBezTo>
                <a:cubicBezTo>
                  <a:pt x="447077" y="597783"/>
                  <a:pt x="431202" y="582543"/>
                  <a:pt x="404532" y="557143"/>
                </a:cubicBezTo>
                <a:cubicBezTo>
                  <a:pt x="377862" y="531743"/>
                  <a:pt x="356907" y="514598"/>
                  <a:pt x="341032" y="486658"/>
                </a:cubicBezTo>
                <a:cubicBezTo>
                  <a:pt x="325157" y="458718"/>
                  <a:pt x="319442" y="444113"/>
                  <a:pt x="326427" y="416173"/>
                </a:cubicBezTo>
                <a:cubicBezTo>
                  <a:pt x="333412" y="388233"/>
                  <a:pt x="351827" y="364103"/>
                  <a:pt x="375957" y="345688"/>
                </a:cubicBezTo>
                <a:cubicBezTo>
                  <a:pt x="400087" y="327273"/>
                  <a:pt x="418502" y="334893"/>
                  <a:pt x="446442" y="324733"/>
                </a:cubicBezTo>
                <a:cubicBezTo>
                  <a:pt x="474382" y="314573"/>
                  <a:pt x="488987" y="306318"/>
                  <a:pt x="516927" y="296158"/>
                </a:cubicBezTo>
                <a:cubicBezTo>
                  <a:pt x="544867" y="285998"/>
                  <a:pt x="558837" y="287903"/>
                  <a:pt x="587412" y="275203"/>
                </a:cubicBezTo>
                <a:cubicBezTo>
                  <a:pt x="615987" y="262503"/>
                  <a:pt x="658532" y="251073"/>
                  <a:pt x="658532" y="232658"/>
                </a:cubicBezTo>
                <a:cubicBezTo>
                  <a:pt x="658532" y="214243"/>
                  <a:pt x="615987" y="193288"/>
                  <a:pt x="587412" y="183763"/>
                </a:cubicBezTo>
                <a:cubicBezTo>
                  <a:pt x="558837" y="174238"/>
                  <a:pt x="544867" y="183763"/>
                  <a:pt x="516927" y="183763"/>
                </a:cubicBezTo>
                <a:cubicBezTo>
                  <a:pt x="488987" y="183763"/>
                  <a:pt x="474382" y="185033"/>
                  <a:pt x="446442" y="183763"/>
                </a:cubicBezTo>
                <a:cubicBezTo>
                  <a:pt x="418502" y="182493"/>
                  <a:pt x="405802" y="180588"/>
                  <a:pt x="375957" y="176143"/>
                </a:cubicBezTo>
                <a:cubicBezTo>
                  <a:pt x="346112" y="171698"/>
                  <a:pt x="328332" y="169158"/>
                  <a:pt x="298487" y="162173"/>
                </a:cubicBezTo>
                <a:cubicBezTo>
                  <a:pt x="268642" y="155188"/>
                  <a:pt x="255942" y="148203"/>
                  <a:pt x="228002" y="141218"/>
                </a:cubicBezTo>
                <a:cubicBezTo>
                  <a:pt x="200062" y="134233"/>
                  <a:pt x="185457" y="131693"/>
                  <a:pt x="157517" y="127248"/>
                </a:cubicBezTo>
                <a:cubicBezTo>
                  <a:pt x="129577" y="122803"/>
                  <a:pt x="112432" y="136138"/>
                  <a:pt x="87032" y="120263"/>
                </a:cubicBezTo>
                <a:cubicBezTo>
                  <a:pt x="61632" y="104388"/>
                  <a:pt x="47662" y="73273"/>
                  <a:pt x="30517" y="49143"/>
                </a:cubicBezTo>
                <a:cubicBezTo>
                  <a:pt x="13372" y="25013"/>
                  <a:pt x="-6313" y="-2927"/>
                  <a:pt x="1942" y="248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7321C640-66E3-D508-0B31-819BBA6AD31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3115" t="4504" r="25646" b="7035"/>
          <a:stretch>
            <a:fillRect/>
          </a:stretch>
        </p:blipFill>
        <p:spPr>
          <a:xfrm>
            <a:off x="1424305" y="2230755"/>
            <a:ext cx="1300480" cy="2397125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3F7BD9DF-1A1A-C886-2DF8-08FAFCBC7CB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3115" t="4504" r="25646" b="7035"/>
          <a:stretch>
            <a:fillRect/>
          </a:stretch>
        </p:blipFill>
        <p:spPr>
          <a:xfrm rot="360000">
            <a:off x="2392680" y="1568450"/>
            <a:ext cx="967105" cy="1783080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CB8B1265-20FC-59A5-F799-F00949EFF5E6}"/>
              </a:ext>
            </a:extLst>
          </p:cNvPr>
          <p:cNvGrpSpPr/>
          <p:nvPr/>
        </p:nvGrpSpPr>
        <p:grpSpPr>
          <a:xfrm>
            <a:off x="9964420" y="1654175"/>
            <a:ext cx="362585" cy="349250"/>
            <a:chOff x="3774" y="6691"/>
            <a:chExt cx="2888" cy="2774"/>
          </a:xfrm>
        </p:grpSpPr>
        <p:sp>
          <p:nvSpPr>
            <p:cNvPr id="58" name="任意多边形 57">
              <a:extLst>
                <a:ext uri="{FF2B5EF4-FFF2-40B4-BE49-F238E27FC236}">
                  <a16:creationId xmlns:a16="http://schemas.microsoft.com/office/drawing/2014/main" id="{C820E4FF-D6A5-4BC6-8109-24DD7C09AA40}"/>
                </a:ext>
              </a:extLst>
            </p:cNvPr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B30D02E7-AEE1-8202-53BA-4F839F9648CC}"/>
                </a:ext>
              </a:extLst>
            </p:cNvPr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B3F3050-708E-BD9D-7947-F249AC3C6955}"/>
              </a:ext>
            </a:extLst>
          </p:cNvPr>
          <p:cNvGrpSpPr/>
          <p:nvPr/>
        </p:nvGrpSpPr>
        <p:grpSpPr>
          <a:xfrm rot="20160000">
            <a:off x="9150985" y="1243965"/>
            <a:ext cx="553720" cy="532765"/>
            <a:chOff x="3774" y="6691"/>
            <a:chExt cx="2888" cy="2774"/>
          </a:xfrm>
        </p:grpSpPr>
        <p:sp>
          <p:nvSpPr>
            <p:cNvPr id="65" name="任意多边形 64">
              <a:extLst>
                <a:ext uri="{FF2B5EF4-FFF2-40B4-BE49-F238E27FC236}">
                  <a16:creationId xmlns:a16="http://schemas.microsoft.com/office/drawing/2014/main" id="{C954FBBB-E0A3-FF0A-AAF5-EDB188B94681}"/>
                </a:ext>
              </a:extLst>
            </p:cNvPr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2DD2088-4D32-FC09-5C1E-8B6BED57C570}"/>
                </a:ext>
              </a:extLst>
            </p:cNvPr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5234BD-0D03-3A24-AEA9-05289A750FFB}"/>
              </a:ext>
            </a:extLst>
          </p:cNvPr>
          <p:cNvGrpSpPr/>
          <p:nvPr/>
        </p:nvGrpSpPr>
        <p:grpSpPr>
          <a:xfrm rot="20160000">
            <a:off x="9565640" y="2129155"/>
            <a:ext cx="742315" cy="713740"/>
            <a:chOff x="3774" y="6691"/>
            <a:chExt cx="2888" cy="2774"/>
          </a:xfrm>
        </p:grpSpPr>
        <p:sp>
          <p:nvSpPr>
            <p:cNvPr id="8" name="任意多边形 7">
              <a:extLst>
                <a:ext uri="{FF2B5EF4-FFF2-40B4-BE49-F238E27FC236}">
                  <a16:creationId xmlns:a16="http://schemas.microsoft.com/office/drawing/2014/main" id="{5069B1CF-2421-E98B-2753-756E8F4D8C33}"/>
                </a:ext>
              </a:extLst>
            </p:cNvPr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436BA82-9FA5-431C-9A3F-86F7E920931C}"/>
                </a:ext>
              </a:extLst>
            </p:cNvPr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 hidden="1">
            <a:extLst>
              <a:ext uri="{FF2B5EF4-FFF2-40B4-BE49-F238E27FC236}">
                <a16:creationId xmlns:a16="http://schemas.microsoft.com/office/drawing/2014/main" id="{60EA99F1-6B1B-8A54-5819-EFD62C947A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2484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6A251740-DD8E-70A0-D024-89BF1874DA76}"/>
              </a:ext>
            </a:extLst>
          </p:cNvPr>
          <p:cNvSpPr txBox="1"/>
          <p:nvPr/>
        </p:nvSpPr>
        <p:spPr>
          <a:xfrm>
            <a:off x="3330437" y="1872688"/>
            <a:ext cx="634242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华文行楷" panose="02010800040101010101" pitchFamily="2" charset="-122"/>
                <a:ea typeface="华文行楷" panose="02010800040101010101" pitchFamily="2" charset="-122"/>
              </a:rPr>
              <a:t>        活动三</a:t>
            </a:r>
            <a:endParaRPr lang="en-US" altLang="zh-CN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聚精会神写生字</a:t>
            </a:r>
            <a:endParaRPr lang="en-US" altLang="zh-CN" sz="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6600" dirty="0">
                <a:latin typeface="华文行楷" panose="02010800040101010101" pitchFamily="2" charset="-122"/>
                <a:ea typeface="华文行楷" panose="02010800040101010101" pitchFamily="2" charset="-122"/>
              </a:rPr>
              <a:t>工工整整塑习惯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4805806"/>
      </p:ext>
    </p:extLst>
  </p:cSld>
  <p:clrMapOvr>
    <a:masterClrMapping/>
  </p:clrMapOvr>
  <p:transition spd="slow">
    <p:comb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00760" y="1735455"/>
            <a:ext cx="2751455" cy="274510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023995" y="2426970"/>
            <a:ext cx="2823210" cy="523240"/>
            <a:chOff x="6467" y="3741"/>
            <a:chExt cx="4446" cy="824"/>
          </a:xfrm>
        </p:grpSpPr>
        <p:sp>
          <p:nvSpPr>
            <p:cNvPr id="10" name="文本框 9"/>
            <p:cNvSpPr txBox="1"/>
            <p:nvPr/>
          </p:nvSpPr>
          <p:spPr>
            <a:xfrm>
              <a:off x="6467" y="3741"/>
              <a:ext cx="14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语拼音" panose="020B0604020202020204"/>
                  <a:ea typeface="楷体" panose="02010609060101010101" charset="-122"/>
                  <a:cs typeface="+mn-cs"/>
                </a:rPr>
                <a:t>结构：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173" y="3741"/>
              <a:ext cx="2740" cy="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kern="0" dirty="0">
                  <a:solidFill>
                    <a:prstClr val="black"/>
                  </a:solidFill>
                  <a:latin typeface="汉语拼音" panose="020B0604020202020204"/>
                  <a:ea typeface="楷体" panose="02010609060101010101" charset="-122"/>
                </a:rPr>
                <a:t>上下</a:t>
              </a: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语拼音" panose="020B0604020202020204"/>
                  <a:ea typeface="楷体" panose="02010609060101010101" charset="-122"/>
                  <a:cs typeface="+mn-cs"/>
                </a:rPr>
                <a:t>结构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66470" y="4570095"/>
            <a:ext cx="18053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20B0604020202020204"/>
                <a:ea typeface="楷体" panose="02010609060101010101" charset="-122"/>
                <a:cs typeface="+mn-cs"/>
              </a:rPr>
              <a:t>书写指导：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419975" y="1701165"/>
            <a:ext cx="3072130" cy="521970"/>
            <a:chOff x="11815" y="2686"/>
            <a:chExt cx="4838" cy="822"/>
          </a:xfrm>
        </p:grpSpPr>
        <p:sp>
          <p:nvSpPr>
            <p:cNvPr id="15" name="文本框 14"/>
            <p:cNvSpPr txBox="1"/>
            <p:nvPr/>
          </p:nvSpPr>
          <p:spPr>
            <a:xfrm>
              <a:off x="11815" y="2686"/>
              <a:ext cx="14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语拼音" panose="020B0604020202020204"/>
                  <a:ea typeface="楷体" panose="02010609060101010101" charset="-122"/>
                  <a:cs typeface="+mn-cs"/>
                </a:rPr>
                <a:t>部首：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466" y="2686"/>
              <a:ext cx="3187" cy="82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宀（宝盖）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19975" y="2426970"/>
            <a:ext cx="3590290" cy="646430"/>
            <a:chOff x="11815" y="3741"/>
            <a:chExt cx="5654" cy="1018"/>
          </a:xfrm>
        </p:grpSpPr>
        <p:sp>
          <p:nvSpPr>
            <p:cNvPr id="18" name="文本框 17"/>
            <p:cNvSpPr txBox="1"/>
            <p:nvPr/>
          </p:nvSpPr>
          <p:spPr>
            <a:xfrm>
              <a:off x="11815" y="3741"/>
              <a:ext cx="14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语拼音" panose="020B0604020202020204"/>
                  <a:ea typeface="楷体" panose="02010609060101010101" charset="-122"/>
                  <a:cs typeface="+mn-cs"/>
                </a:rPr>
                <a:t>组词：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466" y="3741"/>
              <a:ext cx="2441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汉语拼音" panose="020B0604020202020204"/>
                  <a:ea typeface="楷体" panose="02010609060101010101" charset="-122"/>
                  <a:cs typeface="+mn-cs"/>
                </a:rPr>
                <a:t>文字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028" y="3741"/>
              <a:ext cx="2441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汉语拼音" panose="020B0604020202020204"/>
                  <a:ea typeface="楷体" panose="02010609060101010101" charset="-122"/>
                  <a:cs typeface="+mn-cs"/>
                </a:rPr>
                <a:t> 生字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023995" y="1701165"/>
            <a:ext cx="1992630" cy="521970"/>
            <a:chOff x="6467" y="2686"/>
            <a:chExt cx="3138" cy="822"/>
          </a:xfrm>
        </p:grpSpPr>
        <p:sp>
          <p:nvSpPr>
            <p:cNvPr id="22" name="文本框 21"/>
            <p:cNvSpPr txBox="1"/>
            <p:nvPr/>
          </p:nvSpPr>
          <p:spPr>
            <a:xfrm>
              <a:off x="6467" y="2686"/>
              <a:ext cx="14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语拼音" panose="020B0604020202020204"/>
                  <a:ea typeface="楷体" panose="02010609060101010101" charset="-122"/>
                  <a:cs typeface="+mn-cs"/>
                </a:rPr>
                <a:t>笔画：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173" y="2686"/>
              <a:ext cx="143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6</a:t>
              </a: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画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030996" y="1081405"/>
            <a:ext cx="5473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20B0604020202020204"/>
                <a:ea typeface="楷体" panose="02010609060101010101" charset="-122"/>
                <a:cs typeface="汉语拼音" panose="020B0604020202020204" charset="0"/>
              </a:rPr>
              <a:t>z</a:t>
            </a:r>
            <a:r>
              <a:rPr kumimoji="0" lang="en-US" altLang="zh-CN" sz="32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20B0604020202020204"/>
                <a:ea typeface="楷体" panose="02010609060101010101" charset="-122"/>
                <a:cs typeface="汉语拼音" panose="020B0604020202020204" charset="0"/>
              </a:rPr>
              <a:t>ì</a:t>
            </a: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20B0604020202020204"/>
              <a:ea typeface="楷体" panose="02010609060101010101" charset="-122"/>
              <a:cs typeface="汉语拼音" panose="020B0604020202020204" charset="0"/>
            </a:endParaRPr>
          </a:p>
        </p:txBody>
      </p:sp>
      <p:grpSp>
        <p:nvGrpSpPr>
          <p:cNvPr id="25" name="笔顺触发装置"/>
          <p:cNvGrpSpPr/>
          <p:nvPr/>
        </p:nvGrpSpPr>
        <p:grpSpPr>
          <a:xfrm>
            <a:off x="4027805" y="3112135"/>
            <a:ext cx="1107440" cy="762635"/>
            <a:chOff x="6337" y="4901"/>
            <a:chExt cx="1744" cy="1201"/>
          </a:xfrm>
        </p:grpSpPr>
        <p:sp>
          <p:nvSpPr>
            <p:cNvPr id="26" name="圆角矩形 43"/>
            <p:cNvSpPr/>
            <p:nvPr/>
          </p:nvSpPr>
          <p:spPr>
            <a:xfrm>
              <a:off x="6455" y="4967"/>
              <a:ext cx="1187" cy="654"/>
            </a:xfrm>
            <a:prstGeom prst="roundRect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75BD42">
                  <a:lumMod val="50000"/>
                  <a:alpha val="70000"/>
                </a:srgbClr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语拼音" panose="020B0604020202020204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337" y="4901"/>
              <a:ext cx="17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charset="-122"/>
                  <a:ea typeface="楷体" panose="02010609060101010101" charset="-122"/>
                  <a:cs typeface="+mn-cs"/>
                </a:rPr>
                <a:t>笔顺：</a:t>
              </a:r>
            </a:p>
          </p:txBody>
        </p:sp>
        <p:pic>
          <p:nvPicPr>
            <p:cNvPr id="28" name="图片 27" descr="手指-copy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820000">
              <a:off x="7432" y="5453"/>
              <a:ext cx="649" cy="64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966470" y="5023485"/>
            <a:ext cx="9759950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lvl="0" indent="609600" algn="just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“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子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”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要藏在宝盖头里，弯钩写在竖中线上；最后一横要略宽于宝盖头。</a:t>
            </a:r>
          </a:p>
        </p:txBody>
      </p:sp>
      <p:pic>
        <p:nvPicPr>
          <p:cNvPr id="30" name="图片 29" descr="image-removebg-preview (6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507865" y="356235"/>
            <a:ext cx="2939415" cy="93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34713" y="3176588"/>
            <a:ext cx="3233723" cy="551798"/>
          </a:xfrm>
          <a:prstGeom prst="rect">
            <a:avLst/>
          </a:prstGeom>
        </p:spPr>
      </p:pic>
      <p:sp>
        <p:nvSpPr>
          <p:cNvPr id="35" name="任意多边形: 形状 34"/>
          <p:cNvSpPr/>
          <p:nvPr/>
        </p:nvSpPr>
        <p:spPr>
          <a:xfrm flipV="1">
            <a:off x="2168809" y="1971768"/>
            <a:ext cx="358323" cy="268494"/>
          </a:xfrm>
          <a:custGeom>
            <a:avLst/>
            <a:gdLst>
              <a:gd name="connsiteX0" fmla="*/ 90922 w 358323"/>
              <a:gd name="connsiteY0" fmla="*/ 140417 h 268494"/>
              <a:gd name="connsiteX1" fmla="*/ 236181 w 358323"/>
              <a:gd name="connsiteY1" fmla="*/ 25615 h 268494"/>
              <a:gd name="connsiteX2" fmla="*/ 318182 w 358323"/>
              <a:gd name="connsiteY2" fmla="*/ -156 h 268494"/>
              <a:gd name="connsiteX3" fmla="*/ 355668 w 358323"/>
              <a:gd name="connsiteY3" fmla="*/ 39673 h 268494"/>
              <a:gd name="connsiteX4" fmla="*/ 334582 w 358323"/>
              <a:gd name="connsiteY4" fmla="*/ 159160 h 268494"/>
              <a:gd name="connsiteX5" fmla="*/ 67493 w 358323"/>
              <a:gd name="connsiteY5" fmla="*/ 266932 h 268494"/>
              <a:gd name="connsiteX6" fmla="*/ 8921 w 358323"/>
              <a:gd name="connsiteY6" fmla="*/ 264589 h 268494"/>
              <a:gd name="connsiteX7" fmla="*/ 1893 w 358323"/>
              <a:gd name="connsiteY7" fmla="*/ 217732 h 268494"/>
              <a:gd name="connsiteX8" fmla="*/ 90922 w 358323"/>
              <a:gd name="connsiteY8" fmla="*/ 140417 h 26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323" h="268494">
                <a:moveTo>
                  <a:pt x="90922" y="140417"/>
                </a:moveTo>
                <a:cubicBezTo>
                  <a:pt x="137780" y="106054"/>
                  <a:pt x="186200" y="67787"/>
                  <a:pt x="236181" y="25615"/>
                </a:cubicBezTo>
                <a:cubicBezTo>
                  <a:pt x="261172" y="5310"/>
                  <a:pt x="288504" y="-3279"/>
                  <a:pt x="318182" y="-156"/>
                </a:cubicBezTo>
                <a:cubicBezTo>
                  <a:pt x="336925" y="1406"/>
                  <a:pt x="349419" y="14681"/>
                  <a:pt x="355668" y="39673"/>
                </a:cubicBezTo>
                <a:cubicBezTo>
                  <a:pt x="361916" y="67787"/>
                  <a:pt x="354887" y="107616"/>
                  <a:pt x="334582" y="159160"/>
                </a:cubicBezTo>
                <a:cubicBezTo>
                  <a:pt x="311153" y="212266"/>
                  <a:pt x="222123" y="248189"/>
                  <a:pt x="67493" y="266932"/>
                </a:cubicBezTo>
                <a:cubicBezTo>
                  <a:pt x="37816" y="268495"/>
                  <a:pt x="18293" y="267712"/>
                  <a:pt x="8921" y="264589"/>
                </a:cubicBezTo>
                <a:cubicBezTo>
                  <a:pt x="-450" y="255218"/>
                  <a:pt x="-2793" y="239598"/>
                  <a:pt x="1893" y="217732"/>
                </a:cubicBezTo>
                <a:cubicBezTo>
                  <a:pt x="11264" y="197426"/>
                  <a:pt x="40941" y="171654"/>
                  <a:pt x="90922" y="140417"/>
                </a:cubicBezTo>
                <a:close/>
              </a:path>
            </a:pathLst>
          </a:custGeom>
          <a:solidFill>
            <a:schemeClr val="tx1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/>
          <p:cNvSpPr/>
          <p:nvPr/>
        </p:nvSpPr>
        <p:spPr>
          <a:xfrm flipV="1">
            <a:off x="1542799" y="2326101"/>
            <a:ext cx="272235" cy="526199"/>
          </a:xfrm>
          <a:custGeom>
            <a:avLst/>
            <a:gdLst>
              <a:gd name="connsiteX0" fmla="*/ 272043 w 272235"/>
              <a:gd name="connsiteY0" fmla="*/ 417650 h 526199"/>
              <a:gd name="connsiteX1" fmla="*/ 218157 w 272235"/>
              <a:gd name="connsiteY1" fmla="*/ 511365 h 526199"/>
              <a:gd name="connsiteX2" fmla="*/ 168956 w 272235"/>
              <a:gd name="connsiteY2" fmla="*/ 487936 h 526199"/>
              <a:gd name="connsiteX3" fmla="*/ 77584 w 272235"/>
              <a:gd name="connsiteY3" fmla="*/ 291134 h 526199"/>
              <a:gd name="connsiteX4" fmla="*/ 9640 w 272235"/>
              <a:gd name="connsiteY4" fmla="*/ 68560 h 526199"/>
              <a:gd name="connsiteX5" fmla="*/ 23698 w 272235"/>
              <a:gd name="connsiteY5" fmla="*/ 31074 h 526199"/>
              <a:gd name="connsiteX6" fmla="*/ 105698 w 272235"/>
              <a:gd name="connsiteY6" fmla="*/ 31074 h 526199"/>
              <a:gd name="connsiteX7" fmla="*/ 250957 w 272235"/>
              <a:gd name="connsiteY7" fmla="*/ 340335 h 526199"/>
              <a:gd name="connsiteX8" fmla="*/ 272043 w 272235"/>
              <a:gd name="connsiteY8" fmla="*/ 417650 h 5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2235" h="526199">
                <a:moveTo>
                  <a:pt x="272043" y="417650"/>
                </a:moveTo>
                <a:cubicBezTo>
                  <a:pt x="272043" y="450450"/>
                  <a:pt x="254080" y="481688"/>
                  <a:pt x="218157" y="511365"/>
                </a:cubicBezTo>
                <a:cubicBezTo>
                  <a:pt x="190042" y="536356"/>
                  <a:pt x="173642" y="528545"/>
                  <a:pt x="168956" y="487936"/>
                </a:cubicBezTo>
                <a:cubicBezTo>
                  <a:pt x="175205" y="441078"/>
                  <a:pt x="144747" y="375478"/>
                  <a:pt x="77584" y="291134"/>
                </a:cubicBezTo>
                <a:cubicBezTo>
                  <a:pt x="7297" y="216162"/>
                  <a:pt x="-15351" y="141970"/>
                  <a:pt x="9640" y="68560"/>
                </a:cubicBezTo>
                <a:cubicBezTo>
                  <a:pt x="11203" y="54503"/>
                  <a:pt x="15889" y="42009"/>
                  <a:pt x="23698" y="31074"/>
                </a:cubicBezTo>
                <a:cubicBezTo>
                  <a:pt x="44003" y="-11097"/>
                  <a:pt x="71335" y="-11097"/>
                  <a:pt x="105698" y="31074"/>
                </a:cubicBezTo>
                <a:cubicBezTo>
                  <a:pt x="129127" y="63875"/>
                  <a:pt x="177547" y="166961"/>
                  <a:pt x="250957" y="340335"/>
                </a:cubicBezTo>
                <a:lnTo>
                  <a:pt x="272043" y="417650"/>
                </a:lnTo>
                <a:close/>
              </a:path>
            </a:pathLst>
          </a:custGeom>
          <a:solidFill>
            <a:schemeClr val="tx1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/>
          <p:cNvSpPr/>
          <p:nvPr/>
        </p:nvSpPr>
        <p:spPr>
          <a:xfrm flipV="1">
            <a:off x="1751592" y="2280568"/>
            <a:ext cx="1492599" cy="369073"/>
          </a:xfrm>
          <a:custGeom>
            <a:avLst/>
            <a:gdLst>
              <a:gd name="connsiteX0" fmla="*/ 41848 w 1492599"/>
              <a:gd name="connsiteY0" fmla="*/ 137618 h 369073"/>
              <a:gd name="connsiteX1" fmla="*/ 177736 w 1492599"/>
              <a:gd name="connsiteY1" fmla="*/ 128246 h 369073"/>
              <a:gd name="connsiteX2" fmla="*/ 1065687 w 1492599"/>
              <a:gd name="connsiteY2" fmla="*/ 273505 h 369073"/>
              <a:gd name="connsiteX3" fmla="*/ 1150031 w 1492599"/>
              <a:gd name="connsiteY3" fmla="*/ 273505 h 369073"/>
              <a:gd name="connsiteX4" fmla="*/ 1185174 w 1492599"/>
              <a:gd name="connsiteY4" fmla="*/ 226647 h 369073"/>
              <a:gd name="connsiteX5" fmla="*/ 1112545 w 1492599"/>
              <a:gd name="connsiteY5" fmla="*/ 43902 h 369073"/>
              <a:gd name="connsiteX6" fmla="*/ 1112545 w 1492599"/>
              <a:gd name="connsiteY6" fmla="*/ 1731 h 369073"/>
              <a:gd name="connsiteX7" fmla="*/ 1168774 w 1492599"/>
              <a:gd name="connsiteY7" fmla="*/ 20474 h 369073"/>
              <a:gd name="connsiteX8" fmla="*/ 1405405 w 1492599"/>
              <a:gd name="connsiteY8" fmla="*/ 146989 h 369073"/>
              <a:gd name="connsiteX9" fmla="*/ 1492092 w 1492599"/>
              <a:gd name="connsiteY9" fmla="*/ 198533 h 369073"/>
              <a:gd name="connsiteX10" fmla="*/ 1316376 w 1492599"/>
              <a:gd name="connsiteY10" fmla="*/ 346134 h 369073"/>
              <a:gd name="connsiteX11" fmla="*/ 1070373 w 1492599"/>
              <a:gd name="connsiteY11" fmla="*/ 350820 h 369073"/>
              <a:gd name="connsiteX12" fmla="*/ 287851 w 1492599"/>
              <a:gd name="connsiteY12" fmla="*/ 243047 h 369073"/>
              <a:gd name="connsiteX13" fmla="*/ 62934 w 1492599"/>
              <a:gd name="connsiteY13" fmla="*/ 214933 h 369073"/>
              <a:gd name="connsiteX14" fmla="*/ 41848 w 1492599"/>
              <a:gd name="connsiteY14" fmla="*/ 137618 h 369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2599" h="369073">
                <a:moveTo>
                  <a:pt x="41848" y="137618"/>
                </a:moveTo>
                <a:cubicBezTo>
                  <a:pt x="74649" y="118875"/>
                  <a:pt x="119944" y="115752"/>
                  <a:pt x="177736" y="128246"/>
                </a:cubicBezTo>
                <a:cubicBezTo>
                  <a:pt x="412024" y="200095"/>
                  <a:pt x="708007" y="248513"/>
                  <a:pt x="1065687" y="273505"/>
                </a:cubicBezTo>
                <a:cubicBezTo>
                  <a:pt x="1104736" y="278190"/>
                  <a:pt x="1132851" y="278190"/>
                  <a:pt x="1150031" y="273505"/>
                </a:cubicBezTo>
                <a:cubicBezTo>
                  <a:pt x="1178146" y="253199"/>
                  <a:pt x="1189860" y="237581"/>
                  <a:pt x="1185174" y="226647"/>
                </a:cubicBezTo>
                <a:cubicBezTo>
                  <a:pt x="1185174" y="220399"/>
                  <a:pt x="1160965" y="159484"/>
                  <a:pt x="1112545" y="43902"/>
                </a:cubicBezTo>
                <a:cubicBezTo>
                  <a:pt x="1101611" y="23597"/>
                  <a:pt x="1101611" y="9539"/>
                  <a:pt x="1112545" y="1731"/>
                </a:cubicBezTo>
                <a:cubicBezTo>
                  <a:pt x="1123479" y="-4518"/>
                  <a:pt x="1142222" y="1731"/>
                  <a:pt x="1168774" y="20474"/>
                </a:cubicBezTo>
                <a:cubicBezTo>
                  <a:pt x="1254680" y="82951"/>
                  <a:pt x="1333556" y="125123"/>
                  <a:pt x="1405405" y="146989"/>
                </a:cubicBezTo>
                <a:cubicBezTo>
                  <a:pt x="1463197" y="167295"/>
                  <a:pt x="1492092" y="184475"/>
                  <a:pt x="1492092" y="198533"/>
                </a:cubicBezTo>
                <a:cubicBezTo>
                  <a:pt x="1490529" y="214152"/>
                  <a:pt x="1431957" y="263353"/>
                  <a:pt x="1316376" y="346134"/>
                </a:cubicBezTo>
                <a:cubicBezTo>
                  <a:pt x="1278889" y="374249"/>
                  <a:pt x="1196889" y="375811"/>
                  <a:pt x="1070373" y="350820"/>
                </a:cubicBezTo>
                <a:cubicBezTo>
                  <a:pt x="751741" y="313334"/>
                  <a:pt x="490901" y="277410"/>
                  <a:pt x="287851" y="243047"/>
                </a:cubicBezTo>
                <a:cubicBezTo>
                  <a:pt x="211316" y="232113"/>
                  <a:pt x="136344" y="222742"/>
                  <a:pt x="62934" y="214933"/>
                </a:cubicBezTo>
                <a:cubicBezTo>
                  <a:pt x="-7352" y="207904"/>
                  <a:pt x="-26095" y="158704"/>
                  <a:pt x="41848" y="137618"/>
                </a:cubicBezTo>
                <a:close/>
              </a:path>
            </a:pathLst>
          </a:custGeom>
          <a:solidFill>
            <a:schemeClr val="tx1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 flipV="1">
            <a:off x="1908750" y="2603825"/>
            <a:ext cx="859934" cy="459320"/>
          </a:xfrm>
          <a:custGeom>
            <a:avLst/>
            <a:gdLst>
              <a:gd name="connsiteX0" fmla="*/ 470472 w 859934"/>
              <a:gd name="connsiteY0" fmla="*/ 26489 h 459320"/>
              <a:gd name="connsiteX1" fmla="*/ 824247 w 859934"/>
              <a:gd name="connsiteY1" fmla="*/ 265463 h 459320"/>
              <a:gd name="connsiteX2" fmla="*/ 857047 w 859934"/>
              <a:gd name="connsiteY2" fmla="*/ 319349 h 459320"/>
              <a:gd name="connsiteX3" fmla="*/ 695389 w 859934"/>
              <a:gd name="connsiteY3" fmla="*/ 445864 h 459320"/>
              <a:gd name="connsiteX4" fmla="*/ 596988 w 859934"/>
              <a:gd name="connsiteY4" fmla="*/ 450550 h 459320"/>
              <a:gd name="connsiteX5" fmla="*/ 236184 w 859934"/>
              <a:gd name="connsiteY5" fmla="*/ 338092 h 459320"/>
              <a:gd name="connsiteX6" fmla="*/ 41725 w 859934"/>
              <a:gd name="connsiteY6" fmla="*/ 326377 h 459320"/>
              <a:gd name="connsiteX7" fmla="*/ 4239 w 859934"/>
              <a:gd name="connsiteY7" fmla="*/ 281863 h 459320"/>
              <a:gd name="connsiteX8" fmla="*/ 67497 w 859934"/>
              <a:gd name="connsiteY8" fmla="*/ 223291 h 459320"/>
              <a:gd name="connsiteX9" fmla="*/ 219784 w 859934"/>
              <a:gd name="connsiteY9" fmla="*/ 230319 h 459320"/>
              <a:gd name="connsiteX10" fmla="*/ 536073 w 859934"/>
              <a:gd name="connsiteY10" fmla="*/ 342778 h 459320"/>
              <a:gd name="connsiteX11" fmla="*/ 594645 w 859934"/>
              <a:gd name="connsiteY11" fmla="*/ 338092 h 459320"/>
              <a:gd name="connsiteX12" fmla="*/ 611045 w 859934"/>
              <a:gd name="connsiteY12" fmla="*/ 288891 h 459320"/>
              <a:gd name="connsiteX13" fmla="*/ 447043 w 859934"/>
              <a:gd name="connsiteY13" fmla="*/ 49918 h 459320"/>
              <a:gd name="connsiteX14" fmla="*/ 470472 w 859934"/>
              <a:gd name="connsiteY14" fmla="*/ 26489 h 459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59934" h="459320">
                <a:moveTo>
                  <a:pt x="470472" y="26489"/>
                </a:moveTo>
                <a:cubicBezTo>
                  <a:pt x="664151" y="176433"/>
                  <a:pt x="782075" y="256091"/>
                  <a:pt x="824247" y="265463"/>
                </a:cubicBezTo>
                <a:cubicBezTo>
                  <a:pt x="853924" y="276397"/>
                  <a:pt x="864856" y="294357"/>
                  <a:pt x="857047" y="319349"/>
                </a:cubicBezTo>
                <a:cubicBezTo>
                  <a:pt x="852362" y="344340"/>
                  <a:pt x="798475" y="386512"/>
                  <a:pt x="695389" y="445864"/>
                </a:cubicBezTo>
                <a:cubicBezTo>
                  <a:pt x="665711" y="461484"/>
                  <a:pt x="632911" y="463045"/>
                  <a:pt x="596988" y="450550"/>
                </a:cubicBezTo>
                <a:cubicBezTo>
                  <a:pt x="501710" y="416187"/>
                  <a:pt x="381443" y="378701"/>
                  <a:pt x="236184" y="338092"/>
                </a:cubicBezTo>
                <a:cubicBezTo>
                  <a:pt x="197135" y="327158"/>
                  <a:pt x="132317" y="323254"/>
                  <a:pt x="41725" y="326377"/>
                </a:cubicBezTo>
                <a:cubicBezTo>
                  <a:pt x="4239" y="327940"/>
                  <a:pt x="-8256" y="313100"/>
                  <a:pt x="4239" y="281863"/>
                </a:cubicBezTo>
                <a:cubicBezTo>
                  <a:pt x="15173" y="261557"/>
                  <a:pt x="36259" y="242034"/>
                  <a:pt x="67497" y="223291"/>
                </a:cubicBezTo>
                <a:cubicBezTo>
                  <a:pt x="115917" y="198299"/>
                  <a:pt x="166678" y="200642"/>
                  <a:pt x="219784" y="230319"/>
                </a:cubicBezTo>
                <a:cubicBezTo>
                  <a:pt x="254147" y="241254"/>
                  <a:pt x="359576" y="278740"/>
                  <a:pt x="536073" y="342778"/>
                </a:cubicBezTo>
                <a:cubicBezTo>
                  <a:pt x="556378" y="349026"/>
                  <a:pt x="575902" y="347463"/>
                  <a:pt x="594645" y="338092"/>
                </a:cubicBezTo>
                <a:cubicBezTo>
                  <a:pt x="614950" y="327158"/>
                  <a:pt x="620416" y="310758"/>
                  <a:pt x="611045" y="288891"/>
                </a:cubicBezTo>
                <a:cubicBezTo>
                  <a:pt x="559502" y="217042"/>
                  <a:pt x="504835" y="137384"/>
                  <a:pt x="447043" y="49918"/>
                </a:cubicBezTo>
                <a:cubicBezTo>
                  <a:pt x="407214" y="-8654"/>
                  <a:pt x="414243" y="-15683"/>
                  <a:pt x="470472" y="26489"/>
                </a:cubicBezTo>
                <a:close/>
              </a:path>
            </a:pathLst>
          </a:custGeom>
          <a:solidFill>
            <a:schemeClr val="tx1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/>
          <p:cNvSpPr/>
          <p:nvPr/>
        </p:nvSpPr>
        <p:spPr>
          <a:xfrm flipV="1">
            <a:off x="2005659" y="2969991"/>
            <a:ext cx="488549" cy="1101527"/>
          </a:xfrm>
          <a:custGeom>
            <a:avLst/>
            <a:gdLst>
              <a:gd name="connsiteX0" fmla="*/ 450912 w 488549"/>
              <a:gd name="connsiteY0" fmla="*/ 880554 h 1101527"/>
              <a:gd name="connsiteX1" fmla="*/ 373597 w 488549"/>
              <a:gd name="connsiteY1" fmla="*/ 1035184 h 1101527"/>
              <a:gd name="connsiteX2" fmla="*/ 350168 w 488549"/>
              <a:gd name="connsiteY2" fmla="*/ 1058613 h 1101527"/>
              <a:gd name="connsiteX3" fmla="*/ 300967 w 488549"/>
              <a:gd name="connsiteY3" fmla="*/ 1093756 h 1101527"/>
              <a:gd name="connsiteX4" fmla="*/ 263481 w 488549"/>
              <a:gd name="connsiteY4" fmla="*/ 1091413 h 1101527"/>
              <a:gd name="connsiteX5" fmla="*/ 270510 w 488549"/>
              <a:gd name="connsiteY5" fmla="*/ 1049241 h 1101527"/>
              <a:gd name="connsiteX6" fmla="*/ 331425 w 488549"/>
              <a:gd name="connsiteY6" fmla="*/ 868840 h 1101527"/>
              <a:gd name="connsiteX7" fmla="*/ 347825 w 488549"/>
              <a:gd name="connsiteY7" fmla="*/ 777467 h 1101527"/>
              <a:gd name="connsiteX8" fmla="*/ 307996 w 488549"/>
              <a:gd name="connsiteY8" fmla="*/ 255005 h 1101527"/>
              <a:gd name="connsiteX9" fmla="*/ 300967 w 488549"/>
              <a:gd name="connsiteY9" fmla="*/ 245633 h 1101527"/>
              <a:gd name="connsiteX10" fmla="*/ 43250 w 488549"/>
              <a:gd name="connsiteY10" fmla="*/ 308891 h 1101527"/>
              <a:gd name="connsiteX11" fmla="*/ 3421 w 488549"/>
              <a:gd name="connsiteY11" fmla="*/ 306548 h 1101527"/>
              <a:gd name="connsiteX12" fmla="*/ 26850 w 488549"/>
              <a:gd name="connsiteY12" fmla="*/ 273748 h 1101527"/>
              <a:gd name="connsiteX13" fmla="*/ 272853 w 488549"/>
              <a:gd name="connsiteY13" fmla="*/ 30088 h 1101527"/>
              <a:gd name="connsiteX14" fmla="*/ 357196 w 488549"/>
              <a:gd name="connsiteY14" fmla="*/ 6660 h 1101527"/>
              <a:gd name="connsiteX15" fmla="*/ 455597 w 488549"/>
              <a:gd name="connsiteY15" fmla="*/ 163633 h 1101527"/>
              <a:gd name="connsiteX16" fmla="*/ 467312 w 488549"/>
              <a:gd name="connsiteY16" fmla="*/ 786839 h 1101527"/>
              <a:gd name="connsiteX17" fmla="*/ 450912 w 488549"/>
              <a:gd name="connsiteY17" fmla="*/ 880554 h 1101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88549" h="1101527">
                <a:moveTo>
                  <a:pt x="450912" y="880554"/>
                </a:moveTo>
                <a:cubicBezTo>
                  <a:pt x="427483" y="955526"/>
                  <a:pt x="401711" y="1007070"/>
                  <a:pt x="373597" y="1035184"/>
                </a:cubicBezTo>
                <a:lnTo>
                  <a:pt x="350168" y="1058613"/>
                </a:lnTo>
                <a:cubicBezTo>
                  <a:pt x="334548" y="1074233"/>
                  <a:pt x="318148" y="1085947"/>
                  <a:pt x="300967" y="1093756"/>
                </a:cubicBezTo>
                <a:cubicBezTo>
                  <a:pt x="285347" y="1104690"/>
                  <a:pt x="272853" y="1103908"/>
                  <a:pt x="263481" y="1091413"/>
                </a:cubicBezTo>
                <a:cubicBezTo>
                  <a:pt x="257233" y="1085165"/>
                  <a:pt x="259576" y="1071108"/>
                  <a:pt x="270510" y="1049241"/>
                </a:cubicBezTo>
                <a:cubicBezTo>
                  <a:pt x="295501" y="996135"/>
                  <a:pt x="315805" y="936003"/>
                  <a:pt x="331425" y="868840"/>
                </a:cubicBezTo>
                <a:lnTo>
                  <a:pt x="347825" y="777467"/>
                </a:lnTo>
                <a:cubicBezTo>
                  <a:pt x="375940" y="513502"/>
                  <a:pt x="362662" y="339349"/>
                  <a:pt x="307996" y="255005"/>
                </a:cubicBezTo>
                <a:cubicBezTo>
                  <a:pt x="306433" y="253443"/>
                  <a:pt x="304090" y="250319"/>
                  <a:pt x="300967" y="245633"/>
                </a:cubicBezTo>
                <a:cubicBezTo>
                  <a:pt x="286910" y="239386"/>
                  <a:pt x="201004" y="260472"/>
                  <a:pt x="43250" y="308891"/>
                </a:cubicBezTo>
                <a:cubicBezTo>
                  <a:pt x="27630" y="313577"/>
                  <a:pt x="14356" y="312796"/>
                  <a:pt x="3421" y="306548"/>
                </a:cubicBezTo>
                <a:cubicBezTo>
                  <a:pt x="-5950" y="304986"/>
                  <a:pt x="1859" y="294053"/>
                  <a:pt x="26850" y="273748"/>
                </a:cubicBezTo>
                <a:cubicBezTo>
                  <a:pt x="131500" y="187842"/>
                  <a:pt x="213501" y="106622"/>
                  <a:pt x="272853" y="30088"/>
                </a:cubicBezTo>
                <a:cubicBezTo>
                  <a:pt x="300967" y="412"/>
                  <a:pt x="329082" y="-7398"/>
                  <a:pt x="357196" y="6660"/>
                </a:cubicBezTo>
                <a:cubicBezTo>
                  <a:pt x="394683" y="26965"/>
                  <a:pt x="427483" y="79289"/>
                  <a:pt x="455597" y="163633"/>
                </a:cubicBezTo>
                <a:cubicBezTo>
                  <a:pt x="494646" y="308891"/>
                  <a:pt x="498549" y="516627"/>
                  <a:pt x="467312" y="786839"/>
                </a:cubicBezTo>
                <a:lnTo>
                  <a:pt x="450912" y="880554"/>
                </a:lnTo>
                <a:close/>
              </a:path>
            </a:pathLst>
          </a:custGeom>
          <a:solidFill>
            <a:schemeClr val="tx1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/>
          <p:cNvSpPr/>
          <p:nvPr/>
        </p:nvSpPr>
        <p:spPr>
          <a:xfrm flipV="1">
            <a:off x="1456450" y="3095793"/>
            <a:ext cx="1866748" cy="320751"/>
          </a:xfrm>
          <a:custGeom>
            <a:avLst/>
            <a:gdLst>
              <a:gd name="connsiteX0" fmla="*/ 1016467 w 1866748"/>
              <a:gd name="connsiteY0" fmla="*/ 131740 h 320751"/>
              <a:gd name="connsiteX1" fmla="*/ 1791961 w 1866748"/>
              <a:gd name="connsiteY1" fmla="*/ 138769 h 320751"/>
              <a:gd name="connsiteX2" fmla="*/ 1859904 w 1866748"/>
              <a:gd name="connsiteY2" fmla="*/ 150483 h 320751"/>
              <a:gd name="connsiteX3" fmla="*/ 1850533 w 1866748"/>
              <a:gd name="connsiteY3" fmla="*/ 206713 h 320751"/>
              <a:gd name="connsiteX4" fmla="*/ 1686531 w 1866748"/>
              <a:gd name="connsiteY4" fmla="*/ 314485 h 320751"/>
              <a:gd name="connsiteX5" fmla="*/ 1597502 w 1866748"/>
              <a:gd name="connsiteY5" fmla="*/ 309799 h 320751"/>
              <a:gd name="connsiteX6" fmla="*/ 1271841 w 1866748"/>
              <a:gd name="connsiteY6" fmla="*/ 255913 h 320751"/>
              <a:gd name="connsiteX7" fmla="*/ 1000067 w 1866748"/>
              <a:gd name="connsiteY7" fmla="*/ 225456 h 320751"/>
              <a:gd name="connsiteX8" fmla="*/ 880580 w 1866748"/>
              <a:gd name="connsiteY8" fmla="*/ 213741 h 320751"/>
              <a:gd name="connsiteX9" fmla="*/ 430747 w 1866748"/>
              <a:gd name="connsiteY9" fmla="*/ 169227 h 320751"/>
              <a:gd name="connsiteX10" fmla="*/ 34800 w 1866748"/>
              <a:gd name="connsiteY10" fmla="*/ 143455 h 320751"/>
              <a:gd name="connsiteX11" fmla="*/ -343 w 1866748"/>
              <a:gd name="connsiteY11" fmla="*/ 120026 h 320751"/>
              <a:gd name="connsiteX12" fmla="*/ 39486 w 1866748"/>
              <a:gd name="connsiteY12" fmla="*/ 59111 h 320751"/>
              <a:gd name="connsiteX13" fmla="*/ 147259 w 1866748"/>
              <a:gd name="connsiteY13" fmla="*/ 2882 h 320751"/>
              <a:gd name="connsiteX14" fmla="*/ 210516 w 1866748"/>
              <a:gd name="connsiteY14" fmla="*/ 12254 h 320751"/>
              <a:gd name="connsiteX15" fmla="*/ 419033 w 1866748"/>
              <a:gd name="connsiteY15" fmla="*/ 52082 h 320751"/>
              <a:gd name="connsiteX16" fmla="*/ 896980 w 1866748"/>
              <a:gd name="connsiteY16" fmla="*/ 122369 h 320751"/>
              <a:gd name="connsiteX17" fmla="*/ 1016467 w 1866748"/>
              <a:gd name="connsiteY17" fmla="*/ 131740 h 32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6748" h="320751">
                <a:moveTo>
                  <a:pt x="1016467" y="131740"/>
                </a:moveTo>
                <a:cubicBezTo>
                  <a:pt x="1266375" y="159855"/>
                  <a:pt x="1524872" y="162198"/>
                  <a:pt x="1791961" y="138769"/>
                </a:cubicBezTo>
                <a:cubicBezTo>
                  <a:pt x="1826324" y="134083"/>
                  <a:pt x="1848970" y="137989"/>
                  <a:pt x="1859904" y="150483"/>
                </a:cubicBezTo>
                <a:cubicBezTo>
                  <a:pt x="1870839" y="170789"/>
                  <a:pt x="1867713" y="189532"/>
                  <a:pt x="1850533" y="206713"/>
                </a:cubicBezTo>
                <a:cubicBezTo>
                  <a:pt x="1806798" y="248884"/>
                  <a:pt x="1752132" y="284808"/>
                  <a:pt x="1686531" y="314485"/>
                </a:cubicBezTo>
                <a:cubicBezTo>
                  <a:pt x="1666225" y="323857"/>
                  <a:pt x="1636550" y="322294"/>
                  <a:pt x="1597502" y="309799"/>
                </a:cubicBezTo>
                <a:cubicBezTo>
                  <a:pt x="1489729" y="289494"/>
                  <a:pt x="1381176" y="271533"/>
                  <a:pt x="1271841" y="255913"/>
                </a:cubicBezTo>
                <a:cubicBezTo>
                  <a:pt x="1167192" y="246542"/>
                  <a:pt x="1076602" y="236390"/>
                  <a:pt x="1000067" y="225456"/>
                </a:cubicBezTo>
                <a:lnTo>
                  <a:pt x="880580" y="213741"/>
                </a:lnTo>
                <a:cubicBezTo>
                  <a:pt x="866523" y="218427"/>
                  <a:pt x="716579" y="203590"/>
                  <a:pt x="430747" y="169227"/>
                </a:cubicBezTo>
                <a:cubicBezTo>
                  <a:pt x="326098" y="153607"/>
                  <a:pt x="194116" y="145018"/>
                  <a:pt x="34800" y="143455"/>
                </a:cubicBezTo>
                <a:cubicBezTo>
                  <a:pt x="14495" y="145018"/>
                  <a:pt x="2780" y="137206"/>
                  <a:pt x="-343" y="120026"/>
                </a:cubicBezTo>
                <a:cubicBezTo>
                  <a:pt x="-1906" y="101283"/>
                  <a:pt x="11371" y="80977"/>
                  <a:pt x="39486" y="59111"/>
                </a:cubicBezTo>
                <a:cubicBezTo>
                  <a:pt x="64478" y="40368"/>
                  <a:pt x="100401" y="21625"/>
                  <a:pt x="147259" y="2882"/>
                </a:cubicBezTo>
                <a:cubicBezTo>
                  <a:pt x="162879" y="-3366"/>
                  <a:pt x="183965" y="-241"/>
                  <a:pt x="210516" y="12254"/>
                </a:cubicBezTo>
                <a:cubicBezTo>
                  <a:pt x="235508" y="18502"/>
                  <a:pt x="305012" y="31777"/>
                  <a:pt x="419033" y="52082"/>
                </a:cubicBezTo>
                <a:cubicBezTo>
                  <a:pt x="559606" y="84883"/>
                  <a:pt x="718921" y="108312"/>
                  <a:pt x="896980" y="122369"/>
                </a:cubicBezTo>
                <a:lnTo>
                  <a:pt x="1016467" y="131740"/>
                </a:lnTo>
                <a:close/>
              </a:path>
            </a:pathLst>
          </a:custGeom>
          <a:solidFill>
            <a:schemeClr val="tx1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/>
          <p:cNvSpPr/>
          <p:nvPr/>
        </p:nvSpPr>
        <p:spPr>
          <a:xfrm flipV="1">
            <a:off x="2168809" y="1971768"/>
            <a:ext cx="358323" cy="268494"/>
          </a:xfrm>
          <a:custGeom>
            <a:avLst/>
            <a:gdLst>
              <a:gd name="connsiteX0" fmla="*/ 90922 w 358323"/>
              <a:gd name="connsiteY0" fmla="*/ 140417 h 268494"/>
              <a:gd name="connsiteX1" fmla="*/ 236181 w 358323"/>
              <a:gd name="connsiteY1" fmla="*/ 25615 h 268494"/>
              <a:gd name="connsiteX2" fmla="*/ 318182 w 358323"/>
              <a:gd name="connsiteY2" fmla="*/ -156 h 268494"/>
              <a:gd name="connsiteX3" fmla="*/ 355668 w 358323"/>
              <a:gd name="connsiteY3" fmla="*/ 39673 h 268494"/>
              <a:gd name="connsiteX4" fmla="*/ 334582 w 358323"/>
              <a:gd name="connsiteY4" fmla="*/ 159160 h 268494"/>
              <a:gd name="connsiteX5" fmla="*/ 67493 w 358323"/>
              <a:gd name="connsiteY5" fmla="*/ 266932 h 268494"/>
              <a:gd name="connsiteX6" fmla="*/ 8921 w 358323"/>
              <a:gd name="connsiteY6" fmla="*/ 264589 h 268494"/>
              <a:gd name="connsiteX7" fmla="*/ 1893 w 358323"/>
              <a:gd name="connsiteY7" fmla="*/ 217732 h 268494"/>
              <a:gd name="connsiteX8" fmla="*/ 90922 w 358323"/>
              <a:gd name="connsiteY8" fmla="*/ 140417 h 268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323" h="268494">
                <a:moveTo>
                  <a:pt x="90922" y="140417"/>
                </a:moveTo>
                <a:cubicBezTo>
                  <a:pt x="137780" y="106054"/>
                  <a:pt x="186200" y="67787"/>
                  <a:pt x="236181" y="25615"/>
                </a:cubicBezTo>
                <a:cubicBezTo>
                  <a:pt x="261172" y="5310"/>
                  <a:pt x="288504" y="-3279"/>
                  <a:pt x="318182" y="-156"/>
                </a:cubicBezTo>
                <a:cubicBezTo>
                  <a:pt x="336925" y="1406"/>
                  <a:pt x="349419" y="14681"/>
                  <a:pt x="355668" y="39673"/>
                </a:cubicBezTo>
                <a:cubicBezTo>
                  <a:pt x="361916" y="67787"/>
                  <a:pt x="354887" y="107616"/>
                  <a:pt x="334582" y="159160"/>
                </a:cubicBezTo>
                <a:cubicBezTo>
                  <a:pt x="311153" y="212266"/>
                  <a:pt x="222123" y="248189"/>
                  <a:pt x="67493" y="266932"/>
                </a:cubicBezTo>
                <a:cubicBezTo>
                  <a:pt x="37816" y="268495"/>
                  <a:pt x="18293" y="267712"/>
                  <a:pt x="8921" y="264589"/>
                </a:cubicBezTo>
                <a:cubicBezTo>
                  <a:pt x="-450" y="255218"/>
                  <a:pt x="-2793" y="239598"/>
                  <a:pt x="1893" y="217732"/>
                </a:cubicBezTo>
                <a:cubicBezTo>
                  <a:pt x="11264" y="197426"/>
                  <a:pt x="40941" y="171654"/>
                  <a:pt x="90922" y="140417"/>
                </a:cubicBezTo>
                <a:close/>
              </a:path>
            </a:pathLst>
          </a:custGeom>
          <a:solidFill>
            <a:srgbClr val="FF0000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/>
          <p:cNvSpPr/>
          <p:nvPr/>
        </p:nvSpPr>
        <p:spPr>
          <a:xfrm flipV="1">
            <a:off x="1542799" y="2326101"/>
            <a:ext cx="272235" cy="526199"/>
          </a:xfrm>
          <a:custGeom>
            <a:avLst/>
            <a:gdLst>
              <a:gd name="connsiteX0" fmla="*/ 272043 w 272235"/>
              <a:gd name="connsiteY0" fmla="*/ 417650 h 526199"/>
              <a:gd name="connsiteX1" fmla="*/ 218157 w 272235"/>
              <a:gd name="connsiteY1" fmla="*/ 511365 h 526199"/>
              <a:gd name="connsiteX2" fmla="*/ 168956 w 272235"/>
              <a:gd name="connsiteY2" fmla="*/ 487936 h 526199"/>
              <a:gd name="connsiteX3" fmla="*/ 77584 w 272235"/>
              <a:gd name="connsiteY3" fmla="*/ 291134 h 526199"/>
              <a:gd name="connsiteX4" fmla="*/ 9640 w 272235"/>
              <a:gd name="connsiteY4" fmla="*/ 68560 h 526199"/>
              <a:gd name="connsiteX5" fmla="*/ 23698 w 272235"/>
              <a:gd name="connsiteY5" fmla="*/ 31074 h 526199"/>
              <a:gd name="connsiteX6" fmla="*/ 105698 w 272235"/>
              <a:gd name="connsiteY6" fmla="*/ 31074 h 526199"/>
              <a:gd name="connsiteX7" fmla="*/ 250957 w 272235"/>
              <a:gd name="connsiteY7" fmla="*/ 340335 h 526199"/>
              <a:gd name="connsiteX8" fmla="*/ 272043 w 272235"/>
              <a:gd name="connsiteY8" fmla="*/ 417650 h 526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2235" h="526199">
                <a:moveTo>
                  <a:pt x="272043" y="417650"/>
                </a:moveTo>
                <a:cubicBezTo>
                  <a:pt x="272043" y="450450"/>
                  <a:pt x="254080" y="481688"/>
                  <a:pt x="218157" y="511365"/>
                </a:cubicBezTo>
                <a:cubicBezTo>
                  <a:pt x="190042" y="536356"/>
                  <a:pt x="173642" y="528545"/>
                  <a:pt x="168956" y="487936"/>
                </a:cubicBezTo>
                <a:cubicBezTo>
                  <a:pt x="175205" y="441078"/>
                  <a:pt x="144747" y="375478"/>
                  <a:pt x="77584" y="291134"/>
                </a:cubicBezTo>
                <a:cubicBezTo>
                  <a:pt x="7297" y="216162"/>
                  <a:pt x="-15351" y="141970"/>
                  <a:pt x="9640" y="68560"/>
                </a:cubicBezTo>
                <a:cubicBezTo>
                  <a:pt x="11203" y="54503"/>
                  <a:pt x="15889" y="42009"/>
                  <a:pt x="23698" y="31074"/>
                </a:cubicBezTo>
                <a:cubicBezTo>
                  <a:pt x="44003" y="-11097"/>
                  <a:pt x="71335" y="-11097"/>
                  <a:pt x="105698" y="31074"/>
                </a:cubicBezTo>
                <a:cubicBezTo>
                  <a:pt x="129127" y="63875"/>
                  <a:pt x="177547" y="166961"/>
                  <a:pt x="250957" y="340335"/>
                </a:cubicBezTo>
                <a:lnTo>
                  <a:pt x="272043" y="417650"/>
                </a:lnTo>
                <a:close/>
              </a:path>
            </a:pathLst>
          </a:custGeom>
          <a:solidFill>
            <a:srgbClr val="FF0000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/>
          <p:cNvSpPr/>
          <p:nvPr/>
        </p:nvSpPr>
        <p:spPr>
          <a:xfrm flipV="1">
            <a:off x="2855936" y="2284122"/>
            <a:ext cx="387748" cy="366131"/>
          </a:xfrm>
          <a:custGeom>
            <a:avLst/>
            <a:gdLst>
              <a:gd name="connsiteX0" fmla="*/ 147253 w 387748"/>
              <a:gd name="connsiteY0" fmla="*/ 366131 h 366131"/>
              <a:gd name="connsiteX1" fmla="*/ 175571 w 387748"/>
              <a:gd name="connsiteY1" fmla="*/ 362854 h 366131"/>
              <a:gd name="connsiteX2" fmla="*/ 212032 w 387748"/>
              <a:gd name="connsiteY2" fmla="*/ 346746 h 366131"/>
              <a:gd name="connsiteX3" fmla="*/ 387748 w 387748"/>
              <a:gd name="connsiteY3" fmla="*/ 199145 h 366131"/>
              <a:gd name="connsiteX4" fmla="*/ 301061 w 387748"/>
              <a:gd name="connsiteY4" fmla="*/ 147601 h 366131"/>
              <a:gd name="connsiteX5" fmla="*/ 64430 w 387748"/>
              <a:gd name="connsiteY5" fmla="*/ 21086 h 366131"/>
              <a:gd name="connsiteX6" fmla="*/ 8201 w 387748"/>
              <a:gd name="connsiteY6" fmla="*/ 2343 h 366131"/>
              <a:gd name="connsiteX7" fmla="*/ 8201 w 387748"/>
              <a:gd name="connsiteY7" fmla="*/ 44514 h 366131"/>
              <a:gd name="connsiteX8" fmla="*/ 80830 w 387748"/>
              <a:gd name="connsiteY8" fmla="*/ 227259 h 366131"/>
              <a:gd name="connsiteX9" fmla="*/ 75559 w 387748"/>
              <a:gd name="connsiteY9" fmla="*/ 247173 h 366131"/>
              <a:gd name="connsiteX10" fmla="*/ 58892 w 387748"/>
              <a:gd name="connsiteY10" fmla="*/ 262206 h 366131"/>
              <a:gd name="connsiteX11" fmla="*/ 147253 w 387748"/>
              <a:gd name="connsiteY11" fmla="*/ 366131 h 36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748" h="366131">
                <a:moveTo>
                  <a:pt x="147253" y="366131"/>
                </a:moveTo>
                <a:lnTo>
                  <a:pt x="175571" y="362854"/>
                </a:lnTo>
                <a:cubicBezTo>
                  <a:pt x="190507" y="359144"/>
                  <a:pt x="202660" y="353775"/>
                  <a:pt x="212032" y="346746"/>
                </a:cubicBezTo>
                <a:cubicBezTo>
                  <a:pt x="327613" y="263965"/>
                  <a:pt x="386185" y="214764"/>
                  <a:pt x="387748" y="199145"/>
                </a:cubicBezTo>
                <a:cubicBezTo>
                  <a:pt x="387748" y="185087"/>
                  <a:pt x="358853" y="167907"/>
                  <a:pt x="301061" y="147601"/>
                </a:cubicBezTo>
                <a:cubicBezTo>
                  <a:pt x="229212" y="125735"/>
                  <a:pt x="150336" y="83563"/>
                  <a:pt x="64430" y="21086"/>
                </a:cubicBezTo>
                <a:cubicBezTo>
                  <a:pt x="37878" y="2343"/>
                  <a:pt x="19135" y="-3906"/>
                  <a:pt x="8201" y="2343"/>
                </a:cubicBezTo>
                <a:cubicBezTo>
                  <a:pt x="-2733" y="10151"/>
                  <a:pt x="-2733" y="24209"/>
                  <a:pt x="8201" y="44514"/>
                </a:cubicBezTo>
                <a:cubicBezTo>
                  <a:pt x="56621" y="160096"/>
                  <a:pt x="80830" y="221011"/>
                  <a:pt x="80830" y="227259"/>
                </a:cubicBezTo>
                <a:cubicBezTo>
                  <a:pt x="83173" y="232726"/>
                  <a:pt x="81416" y="239364"/>
                  <a:pt x="75559" y="247173"/>
                </a:cubicBezTo>
                <a:lnTo>
                  <a:pt x="58892" y="262206"/>
                </a:lnTo>
                <a:lnTo>
                  <a:pt x="147253" y="366131"/>
                </a:lnTo>
                <a:close/>
              </a:path>
            </a:pathLst>
          </a:custGeom>
          <a:solidFill>
            <a:srgbClr val="FF0000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/>
          <p:cNvSpPr/>
          <p:nvPr/>
        </p:nvSpPr>
        <p:spPr>
          <a:xfrm flipV="1">
            <a:off x="1751085" y="2281181"/>
            <a:ext cx="1252104" cy="247711"/>
          </a:xfrm>
          <a:custGeom>
            <a:avLst/>
            <a:gdLst>
              <a:gd name="connsiteX0" fmla="*/ 1227267 w 1252104"/>
              <a:gd name="connsiteY0" fmla="*/ 247643 h 247711"/>
              <a:gd name="connsiteX1" fmla="*/ 1252104 w 1252104"/>
              <a:gd name="connsiteY1" fmla="*/ 244770 h 247711"/>
              <a:gd name="connsiteX2" fmla="*/ 1163743 w 1252104"/>
              <a:gd name="connsiteY2" fmla="*/ 140845 h 247711"/>
              <a:gd name="connsiteX3" fmla="*/ 1150538 w 1252104"/>
              <a:gd name="connsiteY3" fmla="*/ 152756 h 247711"/>
              <a:gd name="connsiteX4" fmla="*/ 1066194 w 1252104"/>
              <a:gd name="connsiteY4" fmla="*/ 152756 h 247711"/>
              <a:gd name="connsiteX5" fmla="*/ 178243 w 1252104"/>
              <a:gd name="connsiteY5" fmla="*/ 7497 h 247711"/>
              <a:gd name="connsiteX6" fmla="*/ 42355 w 1252104"/>
              <a:gd name="connsiteY6" fmla="*/ 16869 h 247711"/>
              <a:gd name="connsiteX7" fmla="*/ 63441 w 1252104"/>
              <a:gd name="connsiteY7" fmla="*/ 94184 h 247711"/>
              <a:gd name="connsiteX8" fmla="*/ 288358 w 1252104"/>
              <a:gd name="connsiteY8" fmla="*/ 122298 h 247711"/>
              <a:gd name="connsiteX9" fmla="*/ 1070880 w 1252104"/>
              <a:gd name="connsiteY9" fmla="*/ 230071 h 247711"/>
              <a:gd name="connsiteX10" fmla="*/ 1227267 w 1252104"/>
              <a:gd name="connsiteY10" fmla="*/ 247643 h 24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52104" h="247711">
                <a:moveTo>
                  <a:pt x="1227267" y="247643"/>
                </a:moveTo>
                <a:lnTo>
                  <a:pt x="1252104" y="244770"/>
                </a:lnTo>
                <a:lnTo>
                  <a:pt x="1163743" y="140845"/>
                </a:lnTo>
                <a:lnTo>
                  <a:pt x="1150538" y="152756"/>
                </a:lnTo>
                <a:cubicBezTo>
                  <a:pt x="1133358" y="157441"/>
                  <a:pt x="1105243" y="157441"/>
                  <a:pt x="1066194" y="152756"/>
                </a:cubicBezTo>
                <a:cubicBezTo>
                  <a:pt x="708514" y="127764"/>
                  <a:pt x="412531" y="79346"/>
                  <a:pt x="178243" y="7497"/>
                </a:cubicBezTo>
                <a:cubicBezTo>
                  <a:pt x="120451" y="-4997"/>
                  <a:pt x="75156" y="-1874"/>
                  <a:pt x="42355" y="16869"/>
                </a:cubicBezTo>
                <a:cubicBezTo>
                  <a:pt x="-25588" y="37955"/>
                  <a:pt x="-6845" y="87155"/>
                  <a:pt x="63441" y="94184"/>
                </a:cubicBezTo>
                <a:cubicBezTo>
                  <a:pt x="136851" y="101993"/>
                  <a:pt x="211823" y="111364"/>
                  <a:pt x="288358" y="122298"/>
                </a:cubicBezTo>
                <a:cubicBezTo>
                  <a:pt x="491408" y="156661"/>
                  <a:pt x="752248" y="192585"/>
                  <a:pt x="1070880" y="230071"/>
                </a:cubicBezTo>
                <a:cubicBezTo>
                  <a:pt x="1134138" y="242567"/>
                  <a:pt x="1186267" y="248424"/>
                  <a:pt x="1227267" y="247643"/>
                </a:cubicBezTo>
                <a:close/>
              </a:path>
            </a:pathLst>
          </a:custGeom>
          <a:solidFill>
            <a:srgbClr val="FF0000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/>
          <p:cNvSpPr/>
          <p:nvPr/>
        </p:nvSpPr>
        <p:spPr>
          <a:xfrm flipV="1">
            <a:off x="2330579" y="2615740"/>
            <a:ext cx="437658" cy="447845"/>
          </a:xfrm>
          <a:custGeom>
            <a:avLst/>
            <a:gdLst>
              <a:gd name="connsiteX0" fmla="*/ 267953 w 437658"/>
              <a:gd name="connsiteY0" fmla="*/ 447845 h 447845"/>
              <a:gd name="connsiteX1" fmla="*/ 273560 w 437658"/>
              <a:gd name="connsiteY1" fmla="*/ 446303 h 447845"/>
              <a:gd name="connsiteX2" fmla="*/ 435218 w 437658"/>
              <a:gd name="connsiteY2" fmla="*/ 319788 h 447845"/>
              <a:gd name="connsiteX3" fmla="*/ 402418 w 437658"/>
              <a:gd name="connsiteY3" fmla="*/ 265902 h 447845"/>
              <a:gd name="connsiteX4" fmla="*/ 48643 w 437658"/>
              <a:gd name="connsiteY4" fmla="*/ 26928 h 447845"/>
              <a:gd name="connsiteX5" fmla="*/ 25214 w 437658"/>
              <a:gd name="connsiteY5" fmla="*/ 50357 h 447845"/>
              <a:gd name="connsiteX6" fmla="*/ 189216 w 437658"/>
              <a:gd name="connsiteY6" fmla="*/ 289330 h 447845"/>
              <a:gd name="connsiteX7" fmla="*/ 192145 w 437658"/>
              <a:gd name="connsiteY7" fmla="*/ 318030 h 447845"/>
              <a:gd name="connsiteX8" fmla="*/ 173970 w 437658"/>
              <a:gd name="connsiteY8" fmla="*/ 337307 h 447845"/>
              <a:gd name="connsiteX9" fmla="*/ 267953 w 437658"/>
              <a:gd name="connsiteY9" fmla="*/ 447845 h 447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658" h="447845">
                <a:moveTo>
                  <a:pt x="267953" y="447845"/>
                </a:moveTo>
                <a:lnTo>
                  <a:pt x="273560" y="446303"/>
                </a:lnTo>
                <a:cubicBezTo>
                  <a:pt x="376646" y="386951"/>
                  <a:pt x="430533" y="344779"/>
                  <a:pt x="435218" y="319788"/>
                </a:cubicBezTo>
                <a:cubicBezTo>
                  <a:pt x="443027" y="294796"/>
                  <a:pt x="432095" y="276836"/>
                  <a:pt x="402418" y="265902"/>
                </a:cubicBezTo>
                <a:cubicBezTo>
                  <a:pt x="360246" y="256530"/>
                  <a:pt x="242322" y="176872"/>
                  <a:pt x="48643" y="26928"/>
                </a:cubicBezTo>
                <a:cubicBezTo>
                  <a:pt x="-7586" y="-15244"/>
                  <a:pt x="-14615" y="-8215"/>
                  <a:pt x="25214" y="50357"/>
                </a:cubicBezTo>
                <a:cubicBezTo>
                  <a:pt x="83006" y="137823"/>
                  <a:pt x="137673" y="217481"/>
                  <a:pt x="189216" y="289330"/>
                </a:cubicBezTo>
                <a:cubicBezTo>
                  <a:pt x="193902" y="300264"/>
                  <a:pt x="194878" y="309830"/>
                  <a:pt x="192145" y="318030"/>
                </a:cubicBezTo>
                <a:lnTo>
                  <a:pt x="173970" y="337307"/>
                </a:lnTo>
                <a:lnTo>
                  <a:pt x="267953" y="447845"/>
                </a:lnTo>
                <a:close/>
              </a:path>
            </a:pathLst>
          </a:custGeom>
          <a:solidFill>
            <a:srgbClr val="FF0000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/>
        </p:nvSpPr>
        <p:spPr>
          <a:xfrm flipV="1">
            <a:off x="1908304" y="2604266"/>
            <a:ext cx="690228" cy="252727"/>
          </a:xfrm>
          <a:custGeom>
            <a:avLst/>
            <a:gdLst>
              <a:gd name="connsiteX0" fmla="*/ 648976 w 690228"/>
              <a:gd name="connsiteY0" fmla="*/ 252597 h 252727"/>
              <a:gd name="connsiteX1" fmla="*/ 690228 w 690228"/>
              <a:gd name="connsiteY1" fmla="*/ 241253 h 252727"/>
              <a:gd name="connsiteX2" fmla="*/ 596245 w 690228"/>
              <a:gd name="connsiteY2" fmla="*/ 130715 h 252727"/>
              <a:gd name="connsiteX3" fmla="*/ 595091 w 690228"/>
              <a:gd name="connsiteY3" fmla="*/ 131939 h 252727"/>
              <a:gd name="connsiteX4" fmla="*/ 536519 w 690228"/>
              <a:gd name="connsiteY4" fmla="*/ 136625 h 252727"/>
              <a:gd name="connsiteX5" fmla="*/ 220230 w 690228"/>
              <a:gd name="connsiteY5" fmla="*/ 24166 h 252727"/>
              <a:gd name="connsiteX6" fmla="*/ 67943 w 690228"/>
              <a:gd name="connsiteY6" fmla="*/ 17138 h 252727"/>
              <a:gd name="connsiteX7" fmla="*/ 4685 w 690228"/>
              <a:gd name="connsiteY7" fmla="*/ 75710 h 252727"/>
              <a:gd name="connsiteX8" fmla="*/ 42171 w 690228"/>
              <a:gd name="connsiteY8" fmla="*/ 120224 h 252727"/>
              <a:gd name="connsiteX9" fmla="*/ 236630 w 690228"/>
              <a:gd name="connsiteY9" fmla="*/ 131939 h 252727"/>
              <a:gd name="connsiteX10" fmla="*/ 597434 w 690228"/>
              <a:gd name="connsiteY10" fmla="*/ 244397 h 252727"/>
              <a:gd name="connsiteX11" fmla="*/ 648976 w 690228"/>
              <a:gd name="connsiteY11" fmla="*/ 252597 h 252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0228" h="252727">
                <a:moveTo>
                  <a:pt x="648976" y="252597"/>
                </a:moveTo>
                <a:lnTo>
                  <a:pt x="690228" y="241253"/>
                </a:lnTo>
                <a:lnTo>
                  <a:pt x="596245" y="130715"/>
                </a:lnTo>
                <a:lnTo>
                  <a:pt x="595091" y="131939"/>
                </a:lnTo>
                <a:cubicBezTo>
                  <a:pt x="576348" y="141310"/>
                  <a:pt x="556824" y="142873"/>
                  <a:pt x="536519" y="136625"/>
                </a:cubicBezTo>
                <a:cubicBezTo>
                  <a:pt x="360022" y="72587"/>
                  <a:pt x="254593" y="35101"/>
                  <a:pt x="220230" y="24166"/>
                </a:cubicBezTo>
                <a:cubicBezTo>
                  <a:pt x="167124" y="-5511"/>
                  <a:pt x="116363" y="-7854"/>
                  <a:pt x="67943" y="17138"/>
                </a:cubicBezTo>
                <a:cubicBezTo>
                  <a:pt x="36705" y="35881"/>
                  <a:pt x="15619" y="55404"/>
                  <a:pt x="4685" y="75710"/>
                </a:cubicBezTo>
                <a:cubicBezTo>
                  <a:pt x="-7810" y="106947"/>
                  <a:pt x="4685" y="121787"/>
                  <a:pt x="42171" y="120224"/>
                </a:cubicBezTo>
                <a:cubicBezTo>
                  <a:pt x="132763" y="117101"/>
                  <a:pt x="197581" y="121005"/>
                  <a:pt x="236630" y="131939"/>
                </a:cubicBezTo>
                <a:cubicBezTo>
                  <a:pt x="381889" y="172548"/>
                  <a:pt x="502156" y="210034"/>
                  <a:pt x="597434" y="244397"/>
                </a:cubicBezTo>
                <a:cubicBezTo>
                  <a:pt x="615396" y="250645"/>
                  <a:pt x="632576" y="253378"/>
                  <a:pt x="648976" y="252597"/>
                </a:cubicBezTo>
                <a:close/>
              </a:path>
            </a:pathLst>
          </a:custGeom>
          <a:solidFill>
            <a:srgbClr val="FF0000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/>
          <p:cNvSpPr/>
          <p:nvPr/>
        </p:nvSpPr>
        <p:spPr>
          <a:xfrm flipV="1">
            <a:off x="2005247" y="3759615"/>
            <a:ext cx="393738" cy="312021"/>
          </a:xfrm>
          <a:custGeom>
            <a:avLst/>
            <a:gdLst>
              <a:gd name="connsiteX0" fmla="*/ 21991 w 393738"/>
              <a:gd name="connsiteY0" fmla="*/ 311938 h 312021"/>
              <a:gd name="connsiteX1" fmla="*/ 43662 w 393738"/>
              <a:gd name="connsiteY1" fmla="*/ 309009 h 312021"/>
              <a:gd name="connsiteX2" fmla="*/ 277365 w 393738"/>
              <a:gd name="connsiteY2" fmla="*/ 246191 h 312021"/>
              <a:gd name="connsiteX3" fmla="*/ 286929 w 393738"/>
              <a:gd name="connsiteY3" fmla="*/ 246016 h 312021"/>
              <a:gd name="connsiteX4" fmla="*/ 393738 w 393738"/>
              <a:gd name="connsiteY4" fmla="*/ 39613 h 312021"/>
              <a:gd name="connsiteX5" fmla="*/ 384844 w 393738"/>
              <a:gd name="connsiteY5" fmla="*/ 28010 h 312021"/>
              <a:gd name="connsiteX6" fmla="*/ 357608 w 393738"/>
              <a:gd name="connsiteY6" fmla="*/ 6778 h 312021"/>
              <a:gd name="connsiteX7" fmla="*/ 273265 w 393738"/>
              <a:gd name="connsiteY7" fmla="*/ 30206 h 312021"/>
              <a:gd name="connsiteX8" fmla="*/ 27262 w 393738"/>
              <a:gd name="connsiteY8" fmla="*/ 273866 h 312021"/>
              <a:gd name="connsiteX9" fmla="*/ 3833 w 393738"/>
              <a:gd name="connsiteY9" fmla="*/ 306666 h 312021"/>
              <a:gd name="connsiteX10" fmla="*/ 21991 w 393738"/>
              <a:gd name="connsiteY10" fmla="*/ 311938 h 312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3738" h="312021">
                <a:moveTo>
                  <a:pt x="21991" y="311938"/>
                </a:moveTo>
                <a:cubicBezTo>
                  <a:pt x="28629" y="312328"/>
                  <a:pt x="35852" y="311352"/>
                  <a:pt x="43662" y="309009"/>
                </a:cubicBezTo>
                <a:cubicBezTo>
                  <a:pt x="161978" y="272695"/>
                  <a:pt x="239879" y="251755"/>
                  <a:pt x="277365" y="246191"/>
                </a:cubicBezTo>
                <a:lnTo>
                  <a:pt x="286929" y="246016"/>
                </a:lnTo>
                <a:lnTo>
                  <a:pt x="393738" y="39613"/>
                </a:lnTo>
                <a:lnTo>
                  <a:pt x="384844" y="28010"/>
                </a:lnTo>
                <a:cubicBezTo>
                  <a:pt x="376059" y="18932"/>
                  <a:pt x="366980" y="11854"/>
                  <a:pt x="357608" y="6778"/>
                </a:cubicBezTo>
                <a:cubicBezTo>
                  <a:pt x="329494" y="-7280"/>
                  <a:pt x="301379" y="530"/>
                  <a:pt x="273265" y="30206"/>
                </a:cubicBezTo>
                <a:cubicBezTo>
                  <a:pt x="213913" y="106740"/>
                  <a:pt x="131912" y="187960"/>
                  <a:pt x="27262" y="273866"/>
                </a:cubicBezTo>
                <a:cubicBezTo>
                  <a:pt x="2271" y="294171"/>
                  <a:pt x="-5538" y="305104"/>
                  <a:pt x="3833" y="306666"/>
                </a:cubicBezTo>
                <a:cubicBezTo>
                  <a:pt x="9301" y="309790"/>
                  <a:pt x="15353" y="311547"/>
                  <a:pt x="21991" y="311938"/>
                </a:cubicBezTo>
                <a:close/>
              </a:path>
            </a:pathLst>
          </a:custGeom>
          <a:solidFill>
            <a:srgbClr val="FF0000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/>
          <p:cNvSpPr/>
          <p:nvPr/>
        </p:nvSpPr>
        <p:spPr>
          <a:xfrm flipV="1">
            <a:off x="2265732" y="2970109"/>
            <a:ext cx="228064" cy="1061914"/>
          </a:xfrm>
          <a:custGeom>
            <a:avLst/>
            <a:gdLst>
              <a:gd name="connsiteX0" fmla="*/ 19808 w 228064"/>
              <a:gd name="connsiteY0" fmla="*/ 1061875 h 1061914"/>
              <a:gd name="connsiteX1" fmla="*/ 40894 w 228064"/>
              <a:gd name="connsiteY1" fmla="*/ 1054261 h 1061914"/>
              <a:gd name="connsiteX2" fmla="*/ 90095 w 228064"/>
              <a:gd name="connsiteY2" fmla="*/ 1019118 h 1061914"/>
              <a:gd name="connsiteX3" fmla="*/ 113524 w 228064"/>
              <a:gd name="connsiteY3" fmla="*/ 995689 h 1061914"/>
              <a:gd name="connsiteX4" fmla="*/ 190839 w 228064"/>
              <a:gd name="connsiteY4" fmla="*/ 841059 h 1061914"/>
              <a:gd name="connsiteX5" fmla="*/ 207239 w 228064"/>
              <a:gd name="connsiteY5" fmla="*/ 747344 h 1061914"/>
              <a:gd name="connsiteX6" fmla="*/ 195524 w 228064"/>
              <a:gd name="connsiteY6" fmla="*/ 124138 h 1061914"/>
              <a:gd name="connsiteX7" fmla="*/ 149838 w 228064"/>
              <a:gd name="connsiteY7" fmla="*/ 21637 h 1061914"/>
              <a:gd name="connsiteX8" fmla="*/ 133253 w 228064"/>
              <a:gd name="connsiteY8" fmla="*/ 0 h 1061914"/>
              <a:gd name="connsiteX9" fmla="*/ 26444 w 228064"/>
              <a:gd name="connsiteY9" fmla="*/ 206403 h 1061914"/>
              <a:gd name="connsiteX10" fmla="*/ 40894 w 228064"/>
              <a:gd name="connsiteY10" fmla="*/ 206138 h 1061914"/>
              <a:gd name="connsiteX11" fmla="*/ 47923 w 228064"/>
              <a:gd name="connsiteY11" fmla="*/ 215510 h 1061914"/>
              <a:gd name="connsiteX12" fmla="*/ 87752 w 228064"/>
              <a:gd name="connsiteY12" fmla="*/ 737972 h 1061914"/>
              <a:gd name="connsiteX13" fmla="*/ 71352 w 228064"/>
              <a:gd name="connsiteY13" fmla="*/ 829345 h 1061914"/>
              <a:gd name="connsiteX14" fmla="*/ 10437 w 228064"/>
              <a:gd name="connsiteY14" fmla="*/ 1009746 h 1061914"/>
              <a:gd name="connsiteX15" fmla="*/ 3408 w 228064"/>
              <a:gd name="connsiteY15" fmla="*/ 1051918 h 1061914"/>
              <a:gd name="connsiteX16" fmla="*/ 19808 w 228064"/>
              <a:gd name="connsiteY16" fmla="*/ 1061875 h 10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8064" h="1061914">
                <a:moveTo>
                  <a:pt x="19808" y="1061875"/>
                </a:moveTo>
                <a:cubicBezTo>
                  <a:pt x="26056" y="1062266"/>
                  <a:pt x="33084" y="1059728"/>
                  <a:pt x="40894" y="1054261"/>
                </a:cubicBezTo>
                <a:cubicBezTo>
                  <a:pt x="58075" y="1046452"/>
                  <a:pt x="74475" y="1034738"/>
                  <a:pt x="90095" y="1019118"/>
                </a:cubicBezTo>
                <a:lnTo>
                  <a:pt x="113524" y="995689"/>
                </a:lnTo>
                <a:cubicBezTo>
                  <a:pt x="141638" y="967575"/>
                  <a:pt x="167410" y="916031"/>
                  <a:pt x="190839" y="841059"/>
                </a:cubicBezTo>
                <a:lnTo>
                  <a:pt x="207239" y="747344"/>
                </a:lnTo>
                <a:cubicBezTo>
                  <a:pt x="238476" y="477132"/>
                  <a:pt x="234573" y="269396"/>
                  <a:pt x="195524" y="124138"/>
                </a:cubicBezTo>
                <a:cubicBezTo>
                  <a:pt x="181467" y="81966"/>
                  <a:pt x="166239" y="47799"/>
                  <a:pt x="149838" y="21637"/>
                </a:cubicBezTo>
                <a:lnTo>
                  <a:pt x="133253" y="0"/>
                </a:lnTo>
                <a:lnTo>
                  <a:pt x="26444" y="206403"/>
                </a:lnTo>
                <a:lnTo>
                  <a:pt x="40894" y="206138"/>
                </a:lnTo>
                <a:cubicBezTo>
                  <a:pt x="44017" y="210824"/>
                  <a:pt x="46360" y="213948"/>
                  <a:pt x="47923" y="215510"/>
                </a:cubicBezTo>
                <a:cubicBezTo>
                  <a:pt x="102589" y="299854"/>
                  <a:pt x="115867" y="474007"/>
                  <a:pt x="87752" y="737972"/>
                </a:cubicBezTo>
                <a:lnTo>
                  <a:pt x="71352" y="829345"/>
                </a:lnTo>
                <a:cubicBezTo>
                  <a:pt x="55732" y="896508"/>
                  <a:pt x="35428" y="956640"/>
                  <a:pt x="10437" y="1009746"/>
                </a:cubicBezTo>
                <a:cubicBezTo>
                  <a:pt x="-497" y="1031613"/>
                  <a:pt x="-2840" y="1045670"/>
                  <a:pt x="3408" y="1051918"/>
                </a:cubicBezTo>
                <a:cubicBezTo>
                  <a:pt x="8094" y="1058166"/>
                  <a:pt x="13561" y="1061485"/>
                  <a:pt x="19808" y="1061875"/>
                </a:cubicBezTo>
                <a:close/>
              </a:path>
            </a:pathLst>
          </a:custGeom>
          <a:solidFill>
            <a:srgbClr val="FF0000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/>
          <p:cNvSpPr/>
          <p:nvPr/>
        </p:nvSpPr>
        <p:spPr>
          <a:xfrm flipV="1">
            <a:off x="1456450" y="3095793"/>
            <a:ext cx="1866748" cy="320751"/>
          </a:xfrm>
          <a:custGeom>
            <a:avLst/>
            <a:gdLst>
              <a:gd name="connsiteX0" fmla="*/ 1016467 w 1866748"/>
              <a:gd name="connsiteY0" fmla="*/ 131740 h 320751"/>
              <a:gd name="connsiteX1" fmla="*/ 1791961 w 1866748"/>
              <a:gd name="connsiteY1" fmla="*/ 138769 h 320751"/>
              <a:gd name="connsiteX2" fmla="*/ 1859904 w 1866748"/>
              <a:gd name="connsiteY2" fmla="*/ 150483 h 320751"/>
              <a:gd name="connsiteX3" fmla="*/ 1850533 w 1866748"/>
              <a:gd name="connsiteY3" fmla="*/ 206713 h 320751"/>
              <a:gd name="connsiteX4" fmla="*/ 1686531 w 1866748"/>
              <a:gd name="connsiteY4" fmla="*/ 314485 h 320751"/>
              <a:gd name="connsiteX5" fmla="*/ 1597502 w 1866748"/>
              <a:gd name="connsiteY5" fmla="*/ 309799 h 320751"/>
              <a:gd name="connsiteX6" fmla="*/ 1271841 w 1866748"/>
              <a:gd name="connsiteY6" fmla="*/ 255913 h 320751"/>
              <a:gd name="connsiteX7" fmla="*/ 1000067 w 1866748"/>
              <a:gd name="connsiteY7" fmla="*/ 225456 h 320751"/>
              <a:gd name="connsiteX8" fmla="*/ 880580 w 1866748"/>
              <a:gd name="connsiteY8" fmla="*/ 213741 h 320751"/>
              <a:gd name="connsiteX9" fmla="*/ 430747 w 1866748"/>
              <a:gd name="connsiteY9" fmla="*/ 169227 h 320751"/>
              <a:gd name="connsiteX10" fmla="*/ 34800 w 1866748"/>
              <a:gd name="connsiteY10" fmla="*/ 143455 h 320751"/>
              <a:gd name="connsiteX11" fmla="*/ -343 w 1866748"/>
              <a:gd name="connsiteY11" fmla="*/ 120026 h 320751"/>
              <a:gd name="connsiteX12" fmla="*/ 39486 w 1866748"/>
              <a:gd name="connsiteY12" fmla="*/ 59111 h 320751"/>
              <a:gd name="connsiteX13" fmla="*/ 147259 w 1866748"/>
              <a:gd name="connsiteY13" fmla="*/ 2882 h 320751"/>
              <a:gd name="connsiteX14" fmla="*/ 210516 w 1866748"/>
              <a:gd name="connsiteY14" fmla="*/ 12254 h 320751"/>
              <a:gd name="connsiteX15" fmla="*/ 419033 w 1866748"/>
              <a:gd name="connsiteY15" fmla="*/ 52082 h 320751"/>
              <a:gd name="connsiteX16" fmla="*/ 896980 w 1866748"/>
              <a:gd name="connsiteY16" fmla="*/ 122369 h 320751"/>
              <a:gd name="connsiteX17" fmla="*/ 1016467 w 1866748"/>
              <a:gd name="connsiteY17" fmla="*/ 131740 h 32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6748" h="320751">
                <a:moveTo>
                  <a:pt x="1016467" y="131740"/>
                </a:moveTo>
                <a:cubicBezTo>
                  <a:pt x="1266375" y="159855"/>
                  <a:pt x="1524872" y="162198"/>
                  <a:pt x="1791961" y="138769"/>
                </a:cubicBezTo>
                <a:cubicBezTo>
                  <a:pt x="1826324" y="134083"/>
                  <a:pt x="1848970" y="137989"/>
                  <a:pt x="1859904" y="150483"/>
                </a:cubicBezTo>
                <a:cubicBezTo>
                  <a:pt x="1870839" y="170789"/>
                  <a:pt x="1867713" y="189532"/>
                  <a:pt x="1850533" y="206713"/>
                </a:cubicBezTo>
                <a:cubicBezTo>
                  <a:pt x="1806798" y="248884"/>
                  <a:pt x="1752132" y="284808"/>
                  <a:pt x="1686531" y="314485"/>
                </a:cubicBezTo>
                <a:cubicBezTo>
                  <a:pt x="1666225" y="323857"/>
                  <a:pt x="1636550" y="322294"/>
                  <a:pt x="1597502" y="309799"/>
                </a:cubicBezTo>
                <a:cubicBezTo>
                  <a:pt x="1489729" y="289494"/>
                  <a:pt x="1381176" y="271533"/>
                  <a:pt x="1271841" y="255913"/>
                </a:cubicBezTo>
                <a:cubicBezTo>
                  <a:pt x="1167192" y="246542"/>
                  <a:pt x="1076602" y="236390"/>
                  <a:pt x="1000067" y="225456"/>
                </a:cubicBezTo>
                <a:lnTo>
                  <a:pt x="880580" y="213741"/>
                </a:lnTo>
                <a:cubicBezTo>
                  <a:pt x="866523" y="218427"/>
                  <a:pt x="716579" y="203590"/>
                  <a:pt x="430747" y="169227"/>
                </a:cubicBezTo>
                <a:cubicBezTo>
                  <a:pt x="326098" y="153607"/>
                  <a:pt x="194116" y="145018"/>
                  <a:pt x="34800" y="143455"/>
                </a:cubicBezTo>
                <a:cubicBezTo>
                  <a:pt x="14495" y="145018"/>
                  <a:pt x="2780" y="137206"/>
                  <a:pt x="-343" y="120026"/>
                </a:cubicBezTo>
                <a:cubicBezTo>
                  <a:pt x="-1906" y="101283"/>
                  <a:pt x="11371" y="80977"/>
                  <a:pt x="39486" y="59111"/>
                </a:cubicBezTo>
                <a:cubicBezTo>
                  <a:pt x="64478" y="40368"/>
                  <a:pt x="100401" y="21625"/>
                  <a:pt x="147259" y="2882"/>
                </a:cubicBezTo>
                <a:cubicBezTo>
                  <a:pt x="162879" y="-3366"/>
                  <a:pt x="183965" y="-241"/>
                  <a:pt x="210516" y="12254"/>
                </a:cubicBezTo>
                <a:cubicBezTo>
                  <a:pt x="235508" y="18502"/>
                  <a:pt x="305012" y="31777"/>
                  <a:pt x="419033" y="52082"/>
                </a:cubicBezTo>
                <a:cubicBezTo>
                  <a:pt x="559606" y="84883"/>
                  <a:pt x="718921" y="108312"/>
                  <a:pt x="896980" y="122369"/>
                </a:cubicBezTo>
                <a:lnTo>
                  <a:pt x="1016467" y="131740"/>
                </a:lnTo>
                <a:close/>
              </a:path>
            </a:pathLst>
          </a:custGeom>
          <a:solidFill>
            <a:srgbClr val="FF0000"/>
          </a:solidFill>
          <a:ln w="234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 bldLvl="0" animBg="1"/>
      <p:bldP spid="58" grpId="0" bldLvl="0" animBg="1"/>
      <p:bldP spid="56" grpId="0" bldLvl="0" animBg="1"/>
      <p:bldP spid="55" grpId="0" bldLvl="0" animBg="1"/>
      <p:bldP spid="53" grpId="0" bldLvl="0" animBg="1"/>
      <p:bldP spid="52" grpId="0" bldLvl="0" animBg="1"/>
      <p:bldP spid="51" grpId="0" bldLvl="0" animBg="1"/>
      <p:bldP spid="4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47">
            <a:extLst>
              <a:ext uri="{FF2B5EF4-FFF2-40B4-BE49-F238E27FC236}">
                <a16:creationId xmlns:a16="http://schemas.microsoft.com/office/drawing/2014/main" id="{F7545AFC-C2EA-3960-4709-CD80E15E70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510242"/>
              </p:ext>
            </p:extLst>
          </p:nvPr>
        </p:nvGraphicFramePr>
        <p:xfrm>
          <a:off x="4127145" y="406561"/>
          <a:ext cx="2590800" cy="2592388"/>
        </p:xfrm>
        <a:graphic>
          <a:graphicData uri="http://schemas.openxmlformats.org/drawingml/2006/table">
            <a:tbl>
              <a:tblPr/>
              <a:tblGrid>
                <a:gridCol w="1284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9010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228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304" marB="34304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Freeform 36">
            <a:extLst>
              <a:ext uri="{FF2B5EF4-FFF2-40B4-BE49-F238E27FC236}">
                <a16:creationId xmlns:a16="http://schemas.microsoft.com/office/drawing/2014/main" id="{2F05BD7A-473B-9896-C86D-A38F8748FA53}"/>
              </a:ext>
            </a:extLst>
          </p:cNvPr>
          <p:cNvSpPr/>
          <p:nvPr/>
        </p:nvSpPr>
        <p:spPr>
          <a:xfrm>
            <a:off x="4562120" y="792324"/>
            <a:ext cx="531812" cy="874712"/>
          </a:xfrm>
          <a:custGeom>
            <a:avLst/>
            <a:gdLst>
              <a:gd name="txL" fmla="*/ 0 w 837"/>
              <a:gd name="txT" fmla="*/ 0 h 1377"/>
              <a:gd name="txR" fmla="*/ 837 w 837"/>
              <a:gd name="txB" fmla="*/ 1377 h 137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37" h="1377">
                <a:moveTo>
                  <a:pt x="177" y="1345"/>
                </a:moveTo>
                <a:lnTo>
                  <a:pt x="128" y="1361"/>
                </a:lnTo>
                <a:lnTo>
                  <a:pt x="112" y="1377"/>
                </a:lnTo>
                <a:lnTo>
                  <a:pt x="96" y="1361"/>
                </a:lnTo>
                <a:lnTo>
                  <a:pt x="48" y="1329"/>
                </a:lnTo>
                <a:lnTo>
                  <a:pt x="16" y="1281"/>
                </a:lnTo>
                <a:lnTo>
                  <a:pt x="0" y="1217"/>
                </a:lnTo>
                <a:lnTo>
                  <a:pt x="0" y="1169"/>
                </a:lnTo>
                <a:lnTo>
                  <a:pt x="0" y="1153"/>
                </a:lnTo>
                <a:lnTo>
                  <a:pt x="16" y="1137"/>
                </a:lnTo>
                <a:lnTo>
                  <a:pt x="32" y="1105"/>
                </a:lnTo>
                <a:lnTo>
                  <a:pt x="64" y="1089"/>
                </a:lnTo>
                <a:lnTo>
                  <a:pt x="80" y="1073"/>
                </a:lnTo>
                <a:lnTo>
                  <a:pt x="112" y="1057"/>
                </a:lnTo>
                <a:lnTo>
                  <a:pt x="144" y="1025"/>
                </a:lnTo>
                <a:lnTo>
                  <a:pt x="177" y="977"/>
                </a:lnTo>
                <a:lnTo>
                  <a:pt x="209" y="945"/>
                </a:lnTo>
                <a:lnTo>
                  <a:pt x="241" y="881"/>
                </a:lnTo>
                <a:lnTo>
                  <a:pt x="289" y="817"/>
                </a:lnTo>
                <a:lnTo>
                  <a:pt x="322" y="753"/>
                </a:lnTo>
                <a:lnTo>
                  <a:pt x="402" y="609"/>
                </a:lnTo>
                <a:lnTo>
                  <a:pt x="466" y="480"/>
                </a:lnTo>
                <a:lnTo>
                  <a:pt x="531" y="384"/>
                </a:lnTo>
                <a:lnTo>
                  <a:pt x="563" y="288"/>
                </a:lnTo>
                <a:lnTo>
                  <a:pt x="579" y="224"/>
                </a:lnTo>
                <a:lnTo>
                  <a:pt x="595" y="160"/>
                </a:lnTo>
                <a:lnTo>
                  <a:pt x="595" y="128"/>
                </a:lnTo>
                <a:lnTo>
                  <a:pt x="579" y="80"/>
                </a:lnTo>
                <a:lnTo>
                  <a:pt x="563" y="64"/>
                </a:lnTo>
                <a:lnTo>
                  <a:pt x="563" y="48"/>
                </a:lnTo>
                <a:lnTo>
                  <a:pt x="579" y="16"/>
                </a:lnTo>
                <a:lnTo>
                  <a:pt x="595" y="0"/>
                </a:lnTo>
                <a:lnTo>
                  <a:pt x="627" y="16"/>
                </a:lnTo>
                <a:lnTo>
                  <a:pt x="676" y="16"/>
                </a:lnTo>
                <a:lnTo>
                  <a:pt x="740" y="64"/>
                </a:lnTo>
                <a:lnTo>
                  <a:pt x="788" y="112"/>
                </a:lnTo>
                <a:lnTo>
                  <a:pt x="821" y="144"/>
                </a:lnTo>
                <a:lnTo>
                  <a:pt x="837" y="160"/>
                </a:lnTo>
                <a:lnTo>
                  <a:pt x="837" y="224"/>
                </a:lnTo>
                <a:lnTo>
                  <a:pt x="837" y="256"/>
                </a:lnTo>
                <a:lnTo>
                  <a:pt x="805" y="304"/>
                </a:lnTo>
                <a:lnTo>
                  <a:pt x="756" y="368"/>
                </a:lnTo>
                <a:lnTo>
                  <a:pt x="708" y="448"/>
                </a:lnTo>
                <a:lnTo>
                  <a:pt x="563" y="657"/>
                </a:lnTo>
                <a:lnTo>
                  <a:pt x="418" y="849"/>
                </a:lnTo>
                <a:lnTo>
                  <a:pt x="354" y="929"/>
                </a:lnTo>
                <a:lnTo>
                  <a:pt x="322" y="1009"/>
                </a:lnTo>
                <a:lnTo>
                  <a:pt x="289" y="1057"/>
                </a:lnTo>
                <a:lnTo>
                  <a:pt x="289" y="1073"/>
                </a:lnTo>
                <a:lnTo>
                  <a:pt x="305" y="1089"/>
                </a:lnTo>
                <a:lnTo>
                  <a:pt x="338" y="1105"/>
                </a:lnTo>
                <a:lnTo>
                  <a:pt x="386" y="1121"/>
                </a:lnTo>
                <a:lnTo>
                  <a:pt x="466" y="1137"/>
                </a:lnTo>
                <a:lnTo>
                  <a:pt x="627" y="1153"/>
                </a:lnTo>
                <a:lnTo>
                  <a:pt x="788" y="1153"/>
                </a:lnTo>
                <a:lnTo>
                  <a:pt x="788" y="1265"/>
                </a:lnTo>
                <a:lnTo>
                  <a:pt x="660" y="1265"/>
                </a:lnTo>
                <a:lnTo>
                  <a:pt x="547" y="1265"/>
                </a:lnTo>
                <a:lnTo>
                  <a:pt x="466" y="1281"/>
                </a:lnTo>
                <a:lnTo>
                  <a:pt x="386" y="1281"/>
                </a:lnTo>
                <a:lnTo>
                  <a:pt x="322" y="1297"/>
                </a:lnTo>
                <a:lnTo>
                  <a:pt x="257" y="1313"/>
                </a:lnTo>
                <a:lnTo>
                  <a:pt x="209" y="1329"/>
                </a:lnTo>
                <a:lnTo>
                  <a:pt x="177" y="134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37">
            <a:extLst>
              <a:ext uri="{FF2B5EF4-FFF2-40B4-BE49-F238E27FC236}">
                <a16:creationId xmlns:a16="http://schemas.microsoft.com/office/drawing/2014/main" id="{C9F88ABC-78FF-5185-EFA3-0681863B2127}"/>
              </a:ext>
            </a:extLst>
          </p:cNvPr>
          <p:cNvSpPr/>
          <p:nvPr/>
        </p:nvSpPr>
        <p:spPr>
          <a:xfrm>
            <a:off x="4654195" y="1209836"/>
            <a:ext cx="654050" cy="884238"/>
          </a:xfrm>
          <a:custGeom>
            <a:avLst/>
            <a:gdLst>
              <a:gd name="txL" fmla="*/ 0 w 1031"/>
              <a:gd name="txT" fmla="*/ 0 h 1393"/>
              <a:gd name="txR" fmla="*/ 1031 w 1031"/>
              <a:gd name="txB" fmla="*/ 1393 h 1393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31" h="1393">
                <a:moveTo>
                  <a:pt x="773" y="96"/>
                </a:moveTo>
                <a:lnTo>
                  <a:pt x="757" y="32"/>
                </a:lnTo>
                <a:lnTo>
                  <a:pt x="773" y="16"/>
                </a:lnTo>
                <a:lnTo>
                  <a:pt x="789" y="0"/>
                </a:lnTo>
                <a:lnTo>
                  <a:pt x="805" y="0"/>
                </a:lnTo>
                <a:lnTo>
                  <a:pt x="854" y="0"/>
                </a:lnTo>
                <a:lnTo>
                  <a:pt x="886" y="16"/>
                </a:lnTo>
                <a:lnTo>
                  <a:pt x="918" y="48"/>
                </a:lnTo>
                <a:lnTo>
                  <a:pt x="966" y="96"/>
                </a:lnTo>
                <a:lnTo>
                  <a:pt x="999" y="128"/>
                </a:lnTo>
                <a:lnTo>
                  <a:pt x="1015" y="160"/>
                </a:lnTo>
                <a:lnTo>
                  <a:pt x="1015" y="192"/>
                </a:lnTo>
                <a:lnTo>
                  <a:pt x="1015" y="208"/>
                </a:lnTo>
                <a:lnTo>
                  <a:pt x="1015" y="240"/>
                </a:lnTo>
                <a:lnTo>
                  <a:pt x="999" y="256"/>
                </a:lnTo>
                <a:lnTo>
                  <a:pt x="966" y="304"/>
                </a:lnTo>
                <a:lnTo>
                  <a:pt x="918" y="352"/>
                </a:lnTo>
                <a:lnTo>
                  <a:pt x="870" y="400"/>
                </a:lnTo>
                <a:lnTo>
                  <a:pt x="822" y="480"/>
                </a:lnTo>
                <a:lnTo>
                  <a:pt x="757" y="560"/>
                </a:lnTo>
                <a:lnTo>
                  <a:pt x="677" y="656"/>
                </a:lnTo>
                <a:lnTo>
                  <a:pt x="596" y="752"/>
                </a:lnTo>
                <a:lnTo>
                  <a:pt x="532" y="832"/>
                </a:lnTo>
                <a:lnTo>
                  <a:pt x="483" y="897"/>
                </a:lnTo>
                <a:lnTo>
                  <a:pt x="435" y="945"/>
                </a:lnTo>
                <a:lnTo>
                  <a:pt x="403" y="993"/>
                </a:lnTo>
                <a:lnTo>
                  <a:pt x="371" y="1025"/>
                </a:lnTo>
                <a:lnTo>
                  <a:pt x="371" y="1057"/>
                </a:lnTo>
                <a:lnTo>
                  <a:pt x="371" y="1073"/>
                </a:lnTo>
                <a:lnTo>
                  <a:pt x="387" y="1073"/>
                </a:lnTo>
                <a:lnTo>
                  <a:pt x="419" y="1073"/>
                </a:lnTo>
                <a:lnTo>
                  <a:pt x="451" y="1057"/>
                </a:lnTo>
                <a:lnTo>
                  <a:pt x="483" y="1057"/>
                </a:lnTo>
                <a:lnTo>
                  <a:pt x="532" y="1041"/>
                </a:lnTo>
                <a:lnTo>
                  <a:pt x="596" y="1025"/>
                </a:lnTo>
                <a:lnTo>
                  <a:pt x="661" y="1009"/>
                </a:lnTo>
                <a:lnTo>
                  <a:pt x="725" y="993"/>
                </a:lnTo>
                <a:lnTo>
                  <a:pt x="789" y="977"/>
                </a:lnTo>
                <a:lnTo>
                  <a:pt x="838" y="977"/>
                </a:lnTo>
                <a:lnTo>
                  <a:pt x="870" y="961"/>
                </a:lnTo>
                <a:lnTo>
                  <a:pt x="934" y="945"/>
                </a:lnTo>
                <a:lnTo>
                  <a:pt x="983" y="945"/>
                </a:lnTo>
                <a:lnTo>
                  <a:pt x="999" y="945"/>
                </a:lnTo>
                <a:lnTo>
                  <a:pt x="1015" y="945"/>
                </a:lnTo>
                <a:lnTo>
                  <a:pt x="1031" y="977"/>
                </a:lnTo>
                <a:lnTo>
                  <a:pt x="1031" y="993"/>
                </a:lnTo>
                <a:lnTo>
                  <a:pt x="999" y="1009"/>
                </a:lnTo>
                <a:lnTo>
                  <a:pt x="983" y="1025"/>
                </a:lnTo>
                <a:lnTo>
                  <a:pt x="934" y="1041"/>
                </a:lnTo>
                <a:lnTo>
                  <a:pt x="870" y="1073"/>
                </a:lnTo>
                <a:lnTo>
                  <a:pt x="805" y="1089"/>
                </a:lnTo>
                <a:lnTo>
                  <a:pt x="725" y="1121"/>
                </a:lnTo>
                <a:lnTo>
                  <a:pt x="644" y="1153"/>
                </a:lnTo>
                <a:lnTo>
                  <a:pt x="548" y="1201"/>
                </a:lnTo>
                <a:lnTo>
                  <a:pt x="451" y="1233"/>
                </a:lnTo>
                <a:lnTo>
                  <a:pt x="387" y="1265"/>
                </a:lnTo>
                <a:lnTo>
                  <a:pt x="306" y="1281"/>
                </a:lnTo>
                <a:lnTo>
                  <a:pt x="258" y="1313"/>
                </a:lnTo>
                <a:lnTo>
                  <a:pt x="210" y="1329"/>
                </a:lnTo>
                <a:lnTo>
                  <a:pt x="178" y="1345"/>
                </a:lnTo>
                <a:lnTo>
                  <a:pt x="161" y="1361"/>
                </a:lnTo>
                <a:lnTo>
                  <a:pt x="129" y="1393"/>
                </a:lnTo>
                <a:lnTo>
                  <a:pt x="97" y="1393"/>
                </a:lnTo>
                <a:lnTo>
                  <a:pt x="65" y="1393"/>
                </a:lnTo>
                <a:lnTo>
                  <a:pt x="65" y="1377"/>
                </a:lnTo>
                <a:lnTo>
                  <a:pt x="49" y="1361"/>
                </a:lnTo>
                <a:lnTo>
                  <a:pt x="33" y="1345"/>
                </a:lnTo>
                <a:lnTo>
                  <a:pt x="17" y="1297"/>
                </a:lnTo>
                <a:lnTo>
                  <a:pt x="17" y="1265"/>
                </a:lnTo>
                <a:lnTo>
                  <a:pt x="0" y="1217"/>
                </a:lnTo>
                <a:lnTo>
                  <a:pt x="0" y="1169"/>
                </a:lnTo>
                <a:lnTo>
                  <a:pt x="0" y="1137"/>
                </a:lnTo>
                <a:lnTo>
                  <a:pt x="17" y="1121"/>
                </a:lnTo>
                <a:lnTo>
                  <a:pt x="49" y="1105"/>
                </a:lnTo>
                <a:lnTo>
                  <a:pt x="81" y="1073"/>
                </a:lnTo>
                <a:lnTo>
                  <a:pt x="113" y="1041"/>
                </a:lnTo>
                <a:lnTo>
                  <a:pt x="161" y="1009"/>
                </a:lnTo>
                <a:lnTo>
                  <a:pt x="226" y="961"/>
                </a:lnTo>
                <a:lnTo>
                  <a:pt x="306" y="897"/>
                </a:lnTo>
                <a:lnTo>
                  <a:pt x="371" y="800"/>
                </a:lnTo>
                <a:lnTo>
                  <a:pt x="467" y="672"/>
                </a:lnTo>
                <a:lnTo>
                  <a:pt x="548" y="560"/>
                </a:lnTo>
                <a:lnTo>
                  <a:pt x="612" y="448"/>
                </a:lnTo>
                <a:lnTo>
                  <a:pt x="677" y="368"/>
                </a:lnTo>
                <a:lnTo>
                  <a:pt x="725" y="288"/>
                </a:lnTo>
                <a:lnTo>
                  <a:pt x="757" y="208"/>
                </a:lnTo>
                <a:lnTo>
                  <a:pt x="773" y="160"/>
                </a:lnTo>
                <a:lnTo>
                  <a:pt x="789" y="112"/>
                </a:lnTo>
                <a:lnTo>
                  <a:pt x="773" y="9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38">
            <a:extLst>
              <a:ext uri="{FF2B5EF4-FFF2-40B4-BE49-F238E27FC236}">
                <a16:creationId xmlns:a16="http://schemas.microsoft.com/office/drawing/2014/main" id="{A18FDC11-5DB2-689C-F0DC-0BA8F259F2F0}"/>
              </a:ext>
            </a:extLst>
          </p:cNvPr>
          <p:cNvSpPr/>
          <p:nvPr/>
        </p:nvSpPr>
        <p:spPr>
          <a:xfrm>
            <a:off x="4541482" y="2103599"/>
            <a:ext cx="757238" cy="447675"/>
          </a:xfrm>
          <a:custGeom>
            <a:avLst/>
            <a:gdLst>
              <a:gd name="txL" fmla="*/ 0 w 1192"/>
              <a:gd name="txT" fmla="*/ 0 h 705"/>
              <a:gd name="txR" fmla="*/ 1192 w 1192"/>
              <a:gd name="txB" fmla="*/ 705 h 70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92" h="705">
                <a:moveTo>
                  <a:pt x="306" y="657"/>
                </a:moveTo>
                <a:lnTo>
                  <a:pt x="274" y="689"/>
                </a:lnTo>
                <a:lnTo>
                  <a:pt x="242" y="705"/>
                </a:lnTo>
                <a:lnTo>
                  <a:pt x="210" y="705"/>
                </a:lnTo>
                <a:lnTo>
                  <a:pt x="194" y="705"/>
                </a:lnTo>
                <a:lnTo>
                  <a:pt x="161" y="689"/>
                </a:lnTo>
                <a:lnTo>
                  <a:pt x="129" y="673"/>
                </a:lnTo>
                <a:lnTo>
                  <a:pt x="97" y="641"/>
                </a:lnTo>
                <a:lnTo>
                  <a:pt x="81" y="609"/>
                </a:lnTo>
                <a:lnTo>
                  <a:pt x="49" y="577"/>
                </a:lnTo>
                <a:lnTo>
                  <a:pt x="16" y="545"/>
                </a:lnTo>
                <a:lnTo>
                  <a:pt x="0" y="513"/>
                </a:lnTo>
                <a:lnTo>
                  <a:pt x="0" y="497"/>
                </a:lnTo>
                <a:lnTo>
                  <a:pt x="16" y="480"/>
                </a:lnTo>
                <a:lnTo>
                  <a:pt x="33" y="448"/>
                </a:lnTo>
                <a:lnTo>
                  <a:pt x="49" y="448"/>
                </a:lnTo>
                <a:lnTo>
                  <a:pt x="81" y="432"/>
                </a:lnTo>
                <a:lnTo>
                  <a:pt x="129" y="432"/>
                </a:lnTo>
                <a:lnTo>
                  <a:pt x="145" y="432"/>
                </a:lnTo>
                <a:lnTo>
                  <a:pt x="194" y="432"/>
                </a:lnTo>
                <a:lnTo>
                  <a:pt x="242" y="416"/>
                </a:lnTo>
                <a:lnTo>
                  <a:pt x="306" y="400"/>
                </a:lnTo>
                <a:lnTo>
                  <a:pt x="387" y="352"/>
                </a:lnTo>
                <a:lnTo>
                  <a:pt x="467" y="320"/>
                </a:lnTo>
                <a:lnTo>
                  <a:pt x="564" y="272"/>
                </a:lnTo>
                <a:lnTo>
                  <a:pt x="677" y="224"/>
                </a:lnTo>
                <a:lnTo>
                  <a:pt x="789" y="160"/>
                </a:lnTo>
                <a:lnTo>
                  <a:pt x="886" y="112"/>
                </a:lnTo>
                <a:lnTo>
                  <a:pt x="966" y="80"/>
                </a:lnTo>
                <a:lnTo>
                  <a:pt x="1031" y="48"/>
                </a:lnTo>
                <a:lnTo>
                  <a:pt x="1095" y="16"/>
                </a:lnTo>
                <a:lnTo>
                  <a:pt x="1143" y="0"/>
                </a:lnTo>
                <a:lnTo>
                  <a:pt x="1160" y="0"/>
                </a:lnTo>
                <a:lnTo>
                  <a:pt x="1176" y="0"/>
                </a:lnTo>
                <a:lnTo>
                  <a:pt x="1192" y="16"/>
                </a:lnTo>
                <a:lnTo>
                  <a:pt x="1176" y="32"/>
                </a:lnTo>
                <a:lnTo>
                  <a:pt x="1143" y="48"/>
                </a:lnTo>
                <a:lnTo>
                  <a:pt x="1111" y="96"/>
                </a:lnTo>
                <a:lnTo>
                  <a:pt x="1063" y="128"/>
                </a:lnTo>
                <a:lnTo>
                  <a:pt x="982" y="192"/>
                </a:lnTo>
                <a:lnTo>
                  <a:pt x="902" y="240"/>
                </a:lnTo>
                <a:lnTo>
                  <a:pt x="821" y="320"/>
                </a:lnTo>
                <a:lnTo>
                  <a:pt x="709" y="384"/>
                </a:lnTo>
                <a:lnTo>
                  <a:pt x="628" y="448"/>
                </a:lnTo>
                <a:lnTo>
                  <a:pt x="548" y="497"/>
                </a:lnTo>
                <a:lnTo>
                  <a:pt x="483" y="545"/>
                </a:lnTo>
                <a:lnTo>
                  <a:pt x="419" y="577"/>
                </a:lnTo>
                <a:lnTo>
                  <a:pt x="371" y="609"/>
                </a:lnTo>
                <a:lnTo>
                  <a:pt x="338" y="641"/>
                </a:lnTo>
                <a:lnTo>
                  <a:pt x="306" y="65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39">
            <a:extLst>
              <a:ext uri="{FF2B5EF4-FFF2-40B4-BE49-F238E27FC236}">
                <a16:creationId xmlns:a16="http://schemas.microsoft.com/office/drawing/2014/main" id="{3DC9F51F-E0DB-E850-2F78-5A38FF1574F4}"/>
              </a:ext>
            </a:extLst>
          </p:cNvPr>
          <p:cNvSpPr/>
          <p:nvPr/>
        </p:nvSpPr>
        <p:spPr>
          <a:xfrm>
            <a:off x="5370157" y="1270161"/>
            <a:ext cx="766763" cy="244475"/>
          </a:xfrm>
          <a:custGeom>
            <a:avLst/>
            <a:gdLst>
              <a:gd name="txL" fmla="*/ 0 w 1208"/>
              <a:gd name="txT" fmla="*/ 0 h 384"/>
              <a:gd name="txR" fmla="*/ 1208 w 1208"/>
              <a:gd name="txB" fmla="*/ 384 h 384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08" h="384">
                <a:moveTo>
                  <a:pt x="33" y="320"/>
                </a:moveTo>
                <a:lnTo>
                  <a:pt x="0" y="288"/>
                </a:lnTo>
                <a:lnTo>
                  <a:pt x="0" y="272"/>
                </a:lnTo>
                <a:lnTo>
                  <a:pt x="0" y="256"/>
                </a:lnTo>
                <a:lnTo>
                  <a:pt x="17" y="240"/>
                </a:lnTo>
                <a:lnTo>
                  <a:pt x="33" y="240"/>
                </a:lnTo>
                <a:lnTo>
                  <a:pt x="81" y="224"/>
                </a:lnTo>
                <a:lnTo>
                  <a:pt x="129" y="208"/>
                </a:lnTo>
                <a:lnTo>
                  <a:pt x="178" y="192"/>
                </a:lnTo>
                <a:lnTo>
                  <a:pt x="258" y="176"/>
                </a:lnTo>
                <a:lnTo>
                  <a:pt x="339" y="144"/>
                </a:lnTo>
                <a:lnTo>
                  <a:pt x="435" y="112"/>
                </a:lnTo>
                <a:lnTo>
                  <a:pt x="612" y="64"/>
                </a:lnTo>
                <a:lnTo>
                  <a:pt x="773" y="32"/>
                </a:lnTo>
                <a:lnTo>
                  <a:pt x="838" y="16"/>
                </a:lnTo>
                <a:lnTo>
                  <a:pt x="902" y="16"/>
                </a:lnTo>
                <a:lnTo>
                  <a:pt x="950" y="0"/>
                </a:lnTo>
                <a:lnTo>
                  <a:pt x="999" y="0"/>
                </a:lnTo>
                <a:lnTo>
                  <a:pt x="1079" y="16"/>
                </a:lnTo>
                <a:lnTo>
                  <a:pt x="1127" y="16"/>
                </a:lnTo>
                <a:lnTo>
                  <a:pt x="1176" y="32"/>
                </a:lnTo>
                <a:lnTo>
                  <a:pt x="1192" y="64"/>
                </a:lnTo>
                <a:lnTo>
                  <a:pt x="1208" y="80"/>
                </a:lnTo>
                <a:lnTo>
                  <a:pt x="1208" y="112"/>
                </a:lnTo>
                <a:lnTo>
                  <a:pt x="1192" y="128"/>
                </a:lnTo>
                <a:lnTo>
                  <a:pt x="1160" y="144"/>
                </a:lnTo>
                <a:lnTo>
                  <a:pt x="1111" y="160"/>
                </a:lnTo>
                <a:lnTo>
                  <a:pt x="1015" y="192"/>
                </a:lnTo>
                <a:lnTo>
                  <a:pt x="902" y="224"/>
                </a:lnTo>
                <a:lnTo>
                  <a:pt x="773" y="256"/>
                </a:lnTo>
                <a:lnTo>
                  <a:pt x="644" y="288"/>
                </a:lnTo>
                <a:lnTo>
                  <a:pt x="403" y="336"/>
                </a:lnTo>
                <a:lnTo>
                  <a:pt x="306" y="368"/>
                </a:lnTo>
                <a:lnTo>
                  <a:pt x="226" y="384"/>
                </a:lnTo>
                <a:lnTo>
                  <a:pt x="178" y="384"/>
                </a:lnTo>
                <a:lnTo>
                  <a:pt x="145" y="384"/>
                </a:lnTo>
                <a:lnTo>
                  <a:pt x="81" y="352"/>
                </a:lnTo>
                <a:lnTo>
                  <a:pt x="33" y="32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40">
            <a:extLst>
              <a:ext uri="{FF2B5EF4-FFF2-40B4-BE49-F238E27FC236}">
                <a16:creationId xmlns:a16="http://schemas.microsoft.com/office/drawing/2014/main" id="{8B40209A-EF1F-CE6C-CE4F-8D8BA7C56CE2}"/>
              </a:ext>
            </a:extLst>
          </p:cNvPr>
          <p:cNvSpPr/>
          <p:nvPr/>
        </p:nvSpPr>
        <p:spPr>
          <a:xfrm>
            <a:off x="5614632" y="1463836"/>
            <a:ext cx="174625" cy="884238"/>
          </a:xfrm>
          <a:custGeom>
            <a:avLst/>
            <a:gdLst>
              <a:gd name="txL" fmla="*/ 0 w 274"/>
              <a:gd name="txT" fmla="*/ 0 h 1393"/>
              <a:gd name="txR" fmla="*/ 274 w 274"/>
              <a:gd name="txB" fmla="*/ 1393 h 139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4" h="1393">
                <a:moveTo>
                  <a:pt x="16" y="96"/>
                </a:moveTo>
                <a:lnTo>
                  <a:pt x="16" y="80"/>
                </a:lnTo>
                <a:lnTo>
                  <a:pt x="0" y="64"/>
                </a:lnTo>
                <a:lnTo>
                  <a:pt x="16" y="16"/>
                </a:lnTo>
                <a:lnTo>
                  <a:pt x="32" y="0"/>
                </a:lnTo>
                <a:lnTo>
                  <a:pt x="48" y="0"/>
                </a:lnTo>
                <a:lnTo>
                  <a:pt x="96" y="0"/>
                </a:lnTo>
                <a:lnTo>
                  <a:pt x="161" y="32"/>
                </a:lnTo>
                <a:lnTo>
                  <a:pt x="209" y="80"/>
                </a:lnTo>
                <a:lnTo>
                  <a:pt x="257" y="112"/>
                </a:lnTo>
                <a:lnTo>
                  <a:pt x="274" y="160"/>
                </a:lnTo>
                <a:lnTo>
                  <a:pt x="274" y="192"/>
                </a:lnTo>
                <a:lnTo>
                  <a:pt x="274" y="208"/>
                </a:lnTo>
                <a:lnTo>
                  <a:pt x="274" y="240"/>
                </a:lnTo>
                <a:lnTo>
                  <a:pt x="274" y="272"/>
                </a:lnTo>
                <a:lnTo>
                  <a:pt x="274" y="304"/>
                </a:lnTo>
                <a:lnTo>
                  <a:pt x="274" y="352"/>
                </a:lnTo>
                <a:lnTo>
                  <a:pt x="274" y="416"/>
                </a:lnTo>
                <a:lnTo>
                  <a:pt x="257" y="481"/>
                </a:lnTo>
                <a:lnTo>
                  <a:pt x="257" y="545"/>
                </a:lnTo>
                <a:lnTo>
                  <a:pt x="257" y="625"/>
                </a:lnTo>
                <a:lnTo>
                  <a:pt x="257" y="721"/>
                </a:lnTo>
                <a:lnTo>
                  <a:pt x="257" y="801"/>
                </a:lnTo>
                <a:lnTo>
                  <a:pt x="241" y="913"/>
                </a:lnTo>
                <a:lnTo>
                  <a:pt x="241" y="1025"/>
                </a:lnTo>
                <a:lnTo>
                  <a:pt x="241" y="1137"/>
                </a:lnTo>
                <a:lnTo>
                  <a:pt x="241" y="1265"/>
                </a:lnTo>
                <a:lnTo>
                  <a:pt x="225" y="1393"/>
                </a:lnTo>
                <a:lnTo>
                  <a:pt x="80" y="1393"/>
                </a:lnTo>
                <a:lnTo>
                  <a:pt x="80" y="1233"/>
                </a:lnTo>
                <a:lnTo>
                  <a:pt x="80" y="1105"/>
                </a:lnTo>
                <a:lnTo>
                  <a:pt x="80" y="961"/>
                </a:lnTo>
                <a:lnTo>
                  <a:pt x="80" y="833"/>
                </a:lnTo>
                <a:lnTo>
                  <a:pt x="64" y="721"/>
                </a:lnTo>
                <a:lnTo>
                  <a:pt x="64" y="625"/>
                </a:lnTo>
                <a:lnTo>
                  <a:pt x="64" y="529"/>
                </a:lnTo>
                <a:lnTo>
                  <a:pt x="64" y="432"/>
                </a:lnTo>
                <a:lnTo>
                  <a:pt x="64" y="368"/>
                </a:lnTo>
                <a:lnTo>
                  <a:pt x="48" y="288"/>
                </a:lnTo>
                <a:lnTo>
                  <a:pt x="48" y="240"/>
                </a:lnTo>
                <a:lnTo>
                  <a:pt x="48" y="192"/>
                </a:lnTo>
                <a:lnTo>
                  <a:pt x="48" y="160"/>
                </a:lnTo>
                <a:lnTo>
                  <a:pt x="32" y="128"/>
                </a:lnTo>
                <a:lnTo>
                  <a:pt x="32" y="112"/>
                </a:lnTo>
                <a:lnTo>
                  <a:pt x="16" y="9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41">
            <a:extLst>
              <a:ext uri="{FF2B5EF4-FFF2-40B4-BE49-F238E27FC236}">
                <a16:creationId xmlns:a16="http://schemas.microsoft.com/office/drawing/2014/main" id="{AF2484CC-1C1A-1839-BCEE-6CAC6A9533FA}"/>
              </a:ext>
            </a:extLst>
          </p:cNvPr>
          <p:cNvSpPr/>
          <p:nvPr/>
        </p:nvSpPr>
        <p:spPr>
          <a:xfrm>
            <a:off x="5114570" y="2205199"/>
            <a:ext cx="1216025" cy="255587"/>
          </a:xfrm>
          <a:custGeom>
            <a:avLst/>
            <a:gdLst>
              <a:gd name="txL" fmla="*/ 0 w 1916"/>
              <a:gd name="txT" fmla="*/ 0 h 401"/>
              <a:gd name="txR" fmla="*/ 1916 w 1916"/>
              <a:gd name="txB" fmla="*/ 401 h 40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916" h="401">
                <a:moveTo>
                  <a:pt x="97" y="369"/>
                </a:moveTo>
                <a:lnTo>
                  <a:pt x="48" y="353"/>
                </a:lnTo>
                <a:lnTo>
                  <a:pt x="32" y="337"/>
                </a:lnTo>
                <a:lnTo>
                  <a:pt x="0" y="320"/>
                </a:lnTo>
                <a:lnTo>
                  <a:pt x="0" y="288"/>
                </a:lnTo>
                <a:lnTo>
                  <a:pt x="32" y="272"/>
                </a:lnTo>
                <a:lnTo>
                  <a:pt x="64" y="256"/>
                </a:lnTo>
                <a:lnTo>
                  <a:pt x="129" y="240"/>
                </a:lnTo>
                <a:lnTo>
                  <a:pt x="177" y="224"/>
                </a:lnTo>
                <a:lnTo>
                  <a:pt x="241" y="224"/>
                </a:lnTo>
                <a:lnTo>
                  <a:pt x="306" y="208"/>
                </a:lnTo>
                <a:lnTo>
                  <a:pt x="386" y="192"/>
                </a:lnTo>
                <a:lnTo>
                  <a:pt x="483" y="176"/>
                </a:lnTo>
                <a:lnTo>
                  <a:pt x="596" y="160"/>
                </a:lnTo>
                <a:lnTo>
                  <a:pt x="724" y="144"/>
                </a:lnTo>
                <a:lnTo>
                  <a:pt x="853" y="112"/>
                </a:lnTo>
                <a:lnTo>
                  <a:pt x="998" y="96"/>
                </a:lnTo>
                <a:lnTo>
                  <a:pt x="1111" y="64"/>
                </a:lnTo>
                <a:lnTo>
                  <a:pt x="1224" y="48"/>
                </a:lnTo>
                <a:lnTo>
                  <a:pt x="1320" y="32"/>
                </a:lnTo>
                <a:lnTo>
                  <a:pt x="1401" y="16"/>
                </a:lnTo>
                <a:lnTo>
                  <a:pt x="1465" y="16"/>
                </a:lnTo>
                <a:lnTo>
                  <a:pt x="1513" y="0"/>
                </a:lnTo>
                <a:lnTo>
                  <a:pt x="1546" y="0"/>
                </a:lnTo>
                <a:lnTo>
                  <a:pt x="1610" y="0"/>
                </a:lnTo>
                <a:lnTo>
                  <a:pt x="1674" y="16"/>
                </a:lnTo>
                <a:lnTo>
                  <a:pt x="1739" y="32"/>
                </a:lnTo>
                <a:lnTo>
                  <a:pt x="1803" y="64"/>
                </a:lnTo>
                <a:lnTo>
                  <a:pt x="1851" y="96"/>
                </a:lnTo>
                <a:lnTo>
                  <a:pt x="1884" y="112"/>
                </a:lnTo>
                <a:lnTo>
                  <a:pt x="1916" y="144"/>
                </a:lnTo>
                <a:lnTo>
                  <a:pt x="1916" y="176"/>
                </a:lnTo>
                <a:lnTo>
                  <a:pt x="1900" y="192"/>
                </a:lnTo>
                <a:lnTo>
                  <a:pt x="1868" y="208"/>
                </a:lnTo>
                <a:lnTo>
                  <a:pt x="1835" y="208"/>
                </a:lnTo>
                <a:lnTo>
                  <a:pt x="1787" y="224"/>
                </a:lnTo>
                <a:lnTo>
                  <a:pt x="1739" y="224"/>
                </a:lnTo>
                <a:lnTo>
                  <a:pt x="1674" y="224"/>
                </a:lnTo>
                <a:lnTo>
                  <a:pt x="1594" y="224"/>
                </a:lnTo>
                <a:lnTo>
                  <a:pt x="1433" y="224"/>
                </a:lnTo>
                <a:lnTo>
                  <a:pt x="1288" y="240"/>
                </a:lnTo>
                <a:lnTo>
                  <a:pt x="1159" y="240"/>
                </a:lnTo>
                <a:lnTo>
                  <a:pt x="1046" y="256"/>
                </a:lnTo>
                <a:lnTo>
                  <a:pt x="805" y="288"/>
                </a:lnTo>
                <a:lnTo>
                  <a:pt x="547" y="353"/>
                </a:lnTo>
                <a:lnTo>
                  <a:pt x="483" y="369"/>
                </a:lnTo>
                <a:lnTo>
                  <a:pt x="435" y="369"/>
                </a:lnTo>
                <a:lnTo>
                  <a:pt x="386" y="385"/>
                </a:lnTo>
                <a:lnTo>
                  <a:pt x="338" y="385"/>
                </a:lnTo>
                <a:lnTo>
                  <a:pt x="306" y="401"/>
                </a:lnTo>
                <a:lnTo>
                  <a:pt x="274" y="401"/>
                </a:lnTo>
                <a:lnTo>
                  <a:pt x="258" y="401"/>
                </a:lnTo>
                <a:lnTo>
                  <a:pt x="241" y="401"/>
                </a:lnTo>
                <a:lnTo>
                  <a:pt x="177" y="401"/>
                </a:lnTo>
                <a:lnTo>
                  <a:pt x="97" y="3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3DE45DD-D486-E53E-0696-6D21655FD3E1}"/>
              </a:ext>
            </a:extLst>
          </p:cNvPr>
          <p:cNvSpPr txBox="1"/>
          <p:nvPr/>
        </p:nvSpPr>
        <p:spPr>
          <a:xfrm>
            <a:off x="619661" y="3166606"/>
            <a:ext cx="7134077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/>
              <a:t>关于颜色的：</a:t>
            </a:r>
            <a:endParaRPr lang="en-US" altLang="zh-CN" sz="3200" b="1" dirty="0"/>
          </a:p>
          <a:p>
            <a:r>
              <a:rPr lang="zh-CN" altLang="en-US" sz="3200" dirty="0"/>
              <a:t>深</a:t>
            </a:r>
            <a:r>
              <a:rPr lang="zh-CN" altLang="en-US" sz="3200" dirty="0">
                <a:solidFill>
                  <a:srgbClr val="FF0000"/>
                </a:solidFill>
              </a:rPr>
              <a:t>红</a:t>
            </a:r>
            <a:r>
              <a:rPr lang="zh-CN" altLang="en-US" sz="3200" dirty="0"/>
              <a:t>、浅</a:t>
            </a:r>
            <a:r>
              <a:rPr lang="zh-CN" altLang="en-US" sz="3200" dirty="0">
                <a:solidFill>
                  <a:srgbClr val="FF0000"/>
                </a:solidFill>
              </a:rPr>
              <a:t>红</a:t>
            </a:r>
            <a:r>
              <a:rPr lang="zh-CN" altLang="en-US" sz="3200" dirty="0"/>
              <a:t>、大</a:t>
            </a:r>
            <a:r>
              <a:rPr lang="zh-CN" altLang="en-US" sz="3200" dirty="0">
                <a:solidFill>
                  <a:srgbClr val="FF0000"/>
                </a:solidFill>
              </a:rPr>
              <a:t>红</a:t>
            </a:r>
            <a:r>
              <a:rPr lang="zh-CN" altLang="en-US" sz="3200" dirty="0"/>
              <a:t>、火</a:t>
            </a:r>
            <a:r>
              <a:rPr lang="zh-CN" altLang="en-US" sz="3200" dirty="0">
                <a:solidFill>
                  <a:srgbClr val="FF0000"/>
                </a:solidFill>
              </a:rPr>
              <a:t>红</a:t>
            </a:r>
            <a:r>
              <a:rPr lang="zh-CN" altLang="en-US" sz="3200" dirty="0"/>
              <a:t>、桃</a:t>
            </a:r>
            <a:r>
              <a:rPr lang="zh-CN" altLang="en-US" sz="3200" dirty="0">
                <a:solidFill>
                  <a:srgbClr val="FF0000"/>
                </a:solidFill>
              </a:rPr>
              <a:t>红</a:t>
            </a:r>
            <a:r>
              <a:rPr lang="zh-CN" altLang="en-US" sz="3200" dirty="0"/>
              <a:t>、粉</a:t>
            </a:r>
            <a:r>
              <a:rPr lang="zh-CN" altLang="en-US" sz="3200" dirty="0">
                <a:solidFill>
                  <a:srgbClr val="FF0000"/>
                </a:solidFill>
              </a:rPr>
              <a:t>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E2B014-F196-17FA-9B2E-D80978D1257D}"/>
              </a:ext>
            </a:extLst>
          </p:cNvPr>
          <p:cNvSpPr txBox="1"/>
          <p:nvPr/>
        </p:nvSpPr>
        <p:spPr>
          <a:xfrm>
            <a:off x="535687" y="4621354"/>
            <a:ext cx="6014308" cy="16312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/>
              <a:t>与红有关的成语：</a:t>
            </a:r>
            <a:endParaRPr lang="en-US" altLang="zh-CN" sz="3200" b="1" dirty="0"/>
          </a:p>
          <a:p>
            <a:r>
              <a:rPr lang="zh-CN" altLang="en-US" sz="3200" dirty="0">
                <a:solidFill>
                  <a:srgbClr val="FF0000"/>
                </a:solidFill>
              </a:rPr>
              <a:t>红</a:t>
            </a:r>
            <a:r>
              <a:rPr lang="zh-CN" altLang="en-US" sz="3200" dirty="0"/>
              <a:t>光满面、万紫千</a:t>
            </a:r>
            <a:r>
              <a:rPr lang="zh-CN" altLang="en-US" sz="3200" dirty="0">
                <a:solidFill>
                  <a:srgbClr val="FF0000"/>
                </a:solidFill>
              </a:rPr>
              <a:t>红</a:t>
            </a:r>
            <a:r>
              <a:rPr lang="zh-CN" altLang="en-US" sz="3200" dirty="0"/>
              <a:t>、桃</a:t>
            </a:r>
            <a:r>
              <a:rPr lang="zh-CN" altLang="en-US" sz="3200" dirty="0">
                <a:solidFill>
                  <a:srgbClr val="FF0000"/>
                </a:solidFill>
              </a:rPr>
              <a:t>红</a:t>
            </a:r>
            <a:r>
              <a:rPr lang="zh-CN" altLang="en-US" sz="3200" dirty="0"/>
              <a:t>柳绿</a:t>
            </a:r>
            <a:endParaRPr lang="en-US" altLang="zh-CN" sz="3200" dirty="0"/>
          </a:p>
          <a:p>
            <a:r>
              <a:rPr lang="zh-CN" altLang="en-US" sz="3200" dirty="0"/>
              <a:t>红红火火</a:t>
            </a:r>
            <a:endParaRPr lang="zh-CN" altLang="en-US" sz="36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C790E6-7285-A11C-D2A8-C9821E550F4B}"/>
              </a:ext>
            </a:extLst>
          </p:cNvPr>
          <p:cNvSpPr txBox="1"/>
          <p:nvPr/>
        </p:nvSpPr>
        <p:spPr>
          <a:xfrm>
            <a:off x="7412347" y="4411481"/>
            <a:ext cx="4066684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/>
              <a:t>与红有关的事物：</a:t>
            </a:r>
            <a:endParaRPr lang="en-US" altLang="zh-CN" sz="3200" b="1" dirty="0"/>
          </a:p>
          <a:p>
            <a:r>
              <a:rPr lang="zh-CN" altLang="en-US" sz="3200" dirty="0">
                <a:solidFill>
                  <a:srgbClr val="FF0000"/>
                </a:solidFill>
              </a:rPr>
              <a:t>红</a:t>
            </a:r>
            <a:r>
              <a:rPr lang="zh-CN" altLang="en-US" sz="3200" dirty="0">
                <a:solidFill>
                  <a:schemeClr val="tx1"/>
                </a:solidFill>
              </a:rPr>
              <a:t>旗</a:t>
            </a:r>
            <a:r>
              <a:rPr lang="zh-CN" altLang="en-US" sz="3200" dirty="0">
                <a:solidFill>
                  <a:srgbClr val="FF0000"/>
                </a:solidFill>
              </a:rPr>
              <a:t>、红</a:t>
            </a:r>
            <a:r>
              <a:rPr lang="zh-CN" altLang="en-US" sz="3200" dirty="0">
                <a:solidFill>
                  <a:schemeClr val="tx1"/>
                </a:solidFill>
              </a:rPr>
              <a:t>领巾</a:t>
            </a:r>
            <a:r>
              <a:rPr lang="zh-CN" altLang="en-US" sz="3200" dirty="0">
                <a:solidFill>
                  <a:srgbClr val="FF0000"/>
                </a:solidFill>
              </a:rPr>
              <a:t>、红</a:t>
            </a:r>
            <a:r>
              <a:rPr lang="zh-CN" altLang="en-US" sz="3200" dirty="0">
                <a:solidFill>
                  <a:schemeClr val="tx1"/>
                </a:solidFill>
              </a:rPr>
              <a:t>日</a:t>
            </a:r>
            <a:endParaRPr lang="en-US" altLang="zh-CN" sz="3200" dirty="0">
              <a:solidFill>
                <a:schemeClr val="tx1"/>
              </a:solidFill>
            </a:endParaRPr>
          </a:p>
          <a:p>
            <a:r>
              <a:rPr lang="zh-CN" altLang="en-US" sz="3200" dirty="0">
                <a:solidFill>
                  <a:srgbClr val="FF0000"/>
                </a:solidFill>
              </a:rPr>
              <a:t>红</a:t>
            </a:r>
            <a:r>
              <a:rPr lang="zh-CN" altLang="en-US" sz="3200" dirty="0">
                <a:solidFill>
                  <a:schemeClr val="tx1"/>
                </a:solidFill>
              </a:rPr>
              <a:t>花</a:t>
            </a:r>
            <a:r>
              <a:rPr lang="zh-CN" altLang="en-US" sz="3200" dirty="0">
                <a:solidFill>
                  <a:srgbClr val="FF0000"/>
                </a:solidFill>
              </a:rPr>
              <a:t>、红</a:t>
            </a:r>
            <a:r>
              <a:rPr lang="zh-CN" altLang="en-US" sz="3200" dirty="0">
                <a:solidFill>
                  <a:schemeClr val="tx1"/>
                </a:solidFill>
              </a:rPr>
              <a:t>霞</a:t>
            </a:r>
            <a:r>
              <a:rPr lang="zh-CN" altLang="en-US" sz="3200" dirty="0">
                <a:solidFill>
                  <a:srgbClr val="FF0000"/>
                </a:solidFill>
              </a:rPr>
              <a:t>、红</a:t>
            </a:r>
            <a:r>
              <a:rPr lang="zh-CN" altLang="en-US" sz="3200" dirty="0">
                <a:solidFill>
                  <a:schemeClr val="tx1"/>
                </a:solidFill>
              </a:rPr>
              <a:t>灯笼</a:t>
            </a:r>
          </a:p>
        </p:txBody>
      </p:sp>
    </p:spTree>
    <p:extLst>
      <p:ext uri="{BB962C8B-B14F-4D97-AF65-F5344CB8AC3E}">
        <p14:creationId xmlns:p14="http://schemas.microsoft.com/office/powerpoint/2010/main" val="33158331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D0E34-5CE3-2542-AFEB-5FDD71D4B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652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35B0BEE-F18A-47BB-8FCB-E00DA2F2635D-16" descr="C:/Users/86188/AppData/Local/Temp/wpp.WJqkFWwpp"/>
          <p:cNvPicPr>
            <a:picLocks noChangeAspect="1"/>
          </p:cNvPicPr>
          <p:nvPr/>
        </p:nvPicPr>
        <p:blipFill>
          <a:blip r:embed="rId3">
            <a:alphaModFix amt="80000"/>
          </a:blip>
          <a:stretch>
            <a:fillRect/>
          </a:stretch>
        </p:blipFill>
        <p:spPr>
          <a:xfrm>
            <a:off x="0" y="0"/>
            <a:ext cx="3348990" cy="2512060"/>
          </a:xfrm>
          <a:prstGeom prst="rect">
            <a:avLst/>
          </a:prstGeom>
        </p:spPr>
      </p:pic>
      <p:pic>
        <p:nvPicPr>
          <p:cNvPr id="5" name="F35B0BEE-F18A-47BB-8FCB-E00DA2F2635D-17" descr="C:/Users/86188/AppData/Local/Temp/wpp.oOgCBwwpp"/>
          <p:cNvPicPr>
            <a:picLocks noChangeAspect="1"/>
          </p:cNvPicPr>
          <p:nvPr/>
        </p:nvPicPr>
        <p:blipFill>
          <a:blip r:embed="rId4">
            <a:alphaModFix amt="80000"/>
          </a:blip>
          <a:srcRect l="4288" t="5374" r="10017" b="14132"/>
          <a:stretch>
            <a:fillRect/>
          </a:stretch>
        </p:blipFill>
        <p:spPr>
          <a:xfrm>
            <a:off x="9069070" y="-13970"/>
            <a:ext cx="3122930" cy="204914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 rot="16200000">
            <a:off x="3663950" y="-747395"/>
            <a:ext cx="4958715" cy="8980170"/>
            <a:chOff x="9257" y="1956"/>
            <a:chExt cx="4320" cy="6814"/>
          </a:xfrm>
        </p:grpSpPr>
        <p:grpSp>
          <p:nvGrpSpPr>
            <p:cNvPr id="15" name="组合 14"/>
            <p:cNvGrpSpPr/>
            <p:nvPr/>
          </p:nvGrpSpPr>
          <p:grpSpPr>
            <a:xfrm>
              <a:off x="9257" y="1956"/>
              <a:ext cx="4320" cy="6814"/>
              <a:chOff x="9257" y="834"/>
              <a:chExt cx="4320" cy="6814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9257" y="834"/>
                <a:ext cx="4320" cy="6814"/>
              </a:xfrm>
              <a:custGeom>
                <a:avLst/>
                <a:gdLst>
                  <a:gd name="adj" fmla="val 1666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320" h="6814">
                    <a:moveTo>
                      <a:pt x="1015" y="0"/>
                    </a:moveTo>
                    <a:lnTo>
                      <a:pt x="3305" y="0"/>
                    </a:lnTo>
                    <a:cubicBezTo>
                      <a:pt x="3571" y="0"/>
                      <a:pt x="3795" y="182"/>
                      <a:pt x="3859" y="429"/>
                    </a:cubicBezTo>
                    <a:lnTo>
                      <a:pt x="3860" y="434"/>
                    </a:lnTo>
                    <a:lnTo>
                      <a:pt x="3864" y="436"/>
                    </a:lnTo>
                    <a:cubicBezTo>
                      <a:pt x="4131" y="541"/>
                      <a:pt x="4320" y="802"/>
                      <a:pt x="4320" y="1106"/>
                    </a:cubicBezTo>
                    <a:lnTo>
                      <a:pt x="4320" y="5708"/>
                    </a:lnTo>
                    <a:cubicBezTo>
                      <a:pt x="4320" y="6012"/>
                      <a:pt x="4131" y="6273"/>
                      <a:pt x="3864" y="6378"/>
                    </a:cubicBezTo>
                    <a:lnTo>
                      <a:pt x="3860" y="6380"/>
                    </a:lnTo>
                    <a:lnTo>
                      <a:pt x="3859" y="6385"/>
                    </a:lnTo>
                    <a:cubicBezTo>
                      <a:pt x="3795" y="6632"/>
                      <a:pt x="3571" y="6814"/>
                      <a:pt x="3305" y="6814"/>
                    </a:cubicBezTo>
                    <a:lnTo>
                      <a:pt x="1015" y="6814"/>
                    </a:lnTo>
                    <a:cubicBezTo>
                      <a:pt x="749" y="6814"/>
                      <a:pt x="525" y="6632"/>
                      <a:pt x="461" y="6385"/>
                    </a:cubicBezTo>
                    <a:lnTo>
                      <a:pt x="460" y="6380"/>
                    </a:lnTo>
                    <a:lnTo>
                      <a:pt x="456" y="6378"/>
                    </a:lnTo>
                    <a:cubicBezTo>
                      <a:pt x="189" y="6273"/>
                      <a:pt x="0" y="6012"/>
                      <a:pt x="0" y="5708"/>
                    </a:cubicBezTo>
                    <a:lnTo>
                      <a:pt x="0" y="1106"/>
                    </a:lnTo>
                    <a:cubicBezTo>
                      <a:pt x="0" y="802"/>
                      <a:pt x="189" y="541"/>
                      <a:pt x="456" y="436"/>
                    </a:cubicBezTo>
                    <a:lnTo>
                      <a:pt x="460" y="434"/>
                    </a:lnTo>
                    <a:lnTo>
                      <a:pt x="461" y="429"/>
                    </a:lnTo>
                    <a:cubicBezTo>
                      <a:pt x="525" y="182"/>
                      <a:pt x="749" y="0"/>
                      <a:pt x="1015" y="0"/>
                    </a:cubicBezTo>
                    <a:close/>
                  </a:path>
                </a:pathLst>
              </a:custGeom>
              <a:noFill/>
              <a:ln>
                <a:solidFill>
                  <a:srgbClr val="C0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9401" y="1004"/>
                <a:ext cx="4032" cy="6474"/>
              </a:xfrm>
              <a:custGeom>
                <a:avLst/>
                <a:gdLst>
                  <a:gd name="adj" fmla="val 1666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320" h="6814">
                    <a:moveTo>
                      <a:pt x="1015" y="0"/>
                    </a:moveTo>
                    <a:lnTo>
                      <a:pt x="3305" y="0"/>
                    </a:lnTo>
                    <a:cubicBezTo>
                      <a:pt x="3571" y="0"/>
                      <a:pt x="3795" y="182"/>
                      <a:pt x="3859" y="429"/>
                    </a:cubicBezTo>
                    <a:lnTo>
                      <a:pt x="3860" y="434"/>
                    </a:lnTo>
                    <a:lnTo>
                      <a:pt x="3864" y="436"/>
                    </a:lnTo>
                    <a:cubicBezTo>
                      <a:pt x="4131" y="541"/>
                      <a:pt x="4320" y="802"/>
                      <a:pt x="4320" y="1106"/>
                    </a:cubicBezTo>
                    <a:lnTo>
                      <a:pt x="4320" y="5708"/>
                    </a:lnTo>
                    <a:cubicBezTo>
                      <a:pt x="4320" y="6012"/>
                      <a:pt x="4131" y="6273"/>
                      <a:pt x="3864" y="6378"/>
                    </a:cubicBezTo>
                    <a:lnTo>
                      <a:pt x="3860" y="6380"/>
                    </a:lnTo>
                    <a:lnTo>
                      <a:pt x="3859" y="6385"/>
                    </a:lnTo>
                    <a:cubicBezTo>
                      <a:pt x="3795" y="6632"/>
                      <a:pt x="3571" y="6814"/>
                      <a:pt x="3305" y="6814"/>
                    </a:cubicBezTo>
                    <a:lnTo>
                      <a:pt x="1015" y="6814"/>
                    </a:lnTo>
                    <a:cubicBezTo>
                      <a:pt x="749" y="6814"/>
                      <a:pt x="525" y="6632"/>
                      <a:pt x="461" y="6385"/>
                    </a:cubicBezTo>
                    <a:lnTo>
                      <a:pt x="460" y="6380"/>
                    </a:lnTo>
                    <a:lnTo>
                      <a:pt x="456" y="6378"/>
                    </a:lnTo>
                    <a:cubicBezTo>
                      <a:pt x="189" y="6273"/>
                      <a:pt x="0" y="6012"/>
                      <a:pt x="0" y="5708"/>
                    </a:cubicBezTo>
                    <a:lnTo>
                      <a:pt x="0" y="1106"/>
                    </a:lnTo>
                    <a:cubicBezTo>
                      <a:pt x="0" y="802"/>
                      <a:pt x="189" y="541"/>
                      <a:pt x="456" y="436"/>
                    </a:cubicBezTo>
                    <a:lnTo>
                      <a:pt x="460" y="434"/>
                    </a:lnTo>
                    <a:lnTo>
                      <a:pt x="461" y="429"/>
                    </a:lnTo>
                    <a:cubicBezTo>
                      <a:pt x="525" y="182"/>
                      <a:pt x="749" y="0"/>
                      <a:pt x="1015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9592" y="2273"/>
              <a:ext cx="3650" cy="6180"/>
              <a:chOff x="9499" y="3922"/>
              <a:chExt cx="3650" cy="6180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9499" y="3922"/>
                <a:ext cx="3650" cy="6180"/>
              </a:xfrm>
              <a:custGeom>
                <a:avLst/>
                <a:gdLst>
                  <a:gd name="adj" fmla="val 1666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320" h="6814">
                    <a:moveTo>
                      <a:pt x="1015" y="0"/>
                    </a:moveTo>
                    <a:lnTo>
                      <a:pt x="3305" y="0"/>
                    </a:lnTo>
                    <a:cubicBezTo>
                      <a:pt x="3571" y="0"/>
                      <a:pt x="3795" y="182"/>
                      <a:pt x="3859" y="429"/>
                    </a:cubicBezTo>
                    <a:lnTo>
                      <a:pt x="3860" y="434"/>
                    </a:lnTo>
                    <a:lnTo>
                      <a:pt x="3864" y="436"/>
                    </a:lnTo>
                    <a:cubicBezTo>
                      <a:pt x="4131" y="541"/>
                      <a:pt x="4320" y="802"/>
                      <a:pt x="4320" y="1106"/>
                    </a:cubicBezTo>
                    <a:lnTo>
                      <a:pt x="4320" y="5708"/>
                    </a:lnTo>
                    <a:cubicBezTo>
                      <a:pt x="4320" y="6012"/>
                      <a:pt x="4131" y="6273"/>
                      <a:pt x="3864" y="6378"/>
                    </a:cubicBezTo>
                    <a:lnTo>
                      <a:pt x="3860" y="6380"/>
                    </a:lnTo>
                    <a:lnTo>
                      <a:pt x="3859" y="6385"/>
                    </a:lnTo>
                    <a:cubicBezTo>
                      <a:pt x="3795" y="6632"/>
                      <a:pt x="3571" y="6814"/>
                      <a:pt x="3305" y="6814"/>
                    </a:cubicBezTo>
                    <a:lnTo>
                      <a:pt x="1015" y="6814"/>
                    </a:lnTo>
                    <a:cubicBezTo>
                      <a:pt x="749" y="6814"/>
                      <a:pt x="525" y="6632"/>
                      <a:pt x="461" y="6385"/>
                    </a:cubicBezTo>
                    <a:lnTo>
                      <a:pt x="460" y="6380"/>
                    </a:lnTo>
                    <a:lnTo>
                      <a:pt x="456" y="6378"/>
                    </a:lnTo>
                    <a:cubicBezTo>
                      <a:pt x="189" y="6273"/>
                      <a:pt x="0" y="6012"/>
                      <a:pt x="0" y="5708"/>
                    </a:cubicBezTo>
                    <a:lnTo>
                      <a:pt x="0" y="1106"/>
                    </a:lnTo>
                    <a:cubicBezTo>
                      <a:pt x="0" y="802"/>
                      <a:pt x="189" y="541"/>
                      <a:pt x="456" y="436"/>
                    </a:cubicBezTo>
                    <a:lnTo>
                      <a:pt x="460" y="434"/>
                    </a:lnTo>
                    <a:lnTo>
                      <a:pt x="461" y="429"/>
                    </a:lnTo>
                    <a:cubicBezTo>
                      <a:pt x="525" y="182"/>
                      <a:pt x="749" y="0"/>
                      <a:pt x="1015" y="0"/>
                    </a:cubicBezTo>
                    <a:close/>
                  </a:path>
                </a:pathLst>
              </a:custGeom>
              <a:solidFill>
                <a:srgbClr val="FFFAE9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9645" y="4018"/>
                <a:ext cx="3358" cy="5988"/>
              </a:xfrm>
              <a:custGeom>
                <a:avLst/>
                <a:gdLst>
                  <a:gd name="adj" fmla="val 16667"/>
                  <a:gd name="a" fmla="pin 0 adj 50000"/>
                  <a:gd name="x1" fmla="*/ ss a 100000"/>
                  <a:gd name="x2" fmla="+- r 0 x1"/>
                  <a:gd name="y2" fmla="+- b 0 x1"/>
                  <a:gd name="il" fmla="*/ x1 29289 100000"/>
                  <a:gd name="ir" fmla="+- r 0 il"/>
                  <a:gd name="ib" fmla="+- b 0 il"/>
                </a:gdLst>
                <a:ahLst/>
                <a:cxnLst>
                  <a:cxn ang="3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320" h="6814">
                    <a:moveTo>
                      <a:pt x="1015" y="0"/>
                    </a:moveTo>
                    <a:lnTo>
                      <a:pt x="3305" y="0"/>
                    </a:lnTo>
                    <a:cubicBezTo>
                      <a:pt x="3571" y="0"/>
                      <a:pt x="3795" y="182"/>
                      <a:pt x="3859" y="429"/>
                    </a:cubicBezTo>
                    <a:lnTo>
                      <a:pt x="3860" y="434"/>
                    </a:lnTo>
                    <a:lnTo>
                      <a:pt x="3864" y="436"/>
                    </a:lnTo>
                    <a:cubicBezTo>
                      <a:pt x="4131" y="541"/>
                      <a:pt x="4320" y="802"/>
                      <a:pt x="4320" y="1106"/>
                    </a:cubicBezTo>
                    <a:lnTo>
                      <a:pt x="4320" y="5708"/>
                    </a:lnTo>
                    <a:cubicBezTo>
                      <a:pt x="4320" y="6012"/>
                      <a:pt x="4131" y="6273"/>
                      <a:pt x="3864" y="6378"/>
                    </a:cubicBezTo>
                    <a:lnTo>
                      <a:pt x="3860" y="6380"/>
                    </a:lnTo>
                    <a:lnTo>
                      <a:pt x="3859" y="6385"/>
                    </a:lnTo>
                    <a:cubicBezTo>
                      <a:pt x="3795" y="6632"/>
                      <a:pt x="3571" y="6814"/>
                      <a:pt x="3305" y="6814"/>
                    </a:cubicBezTo>
                    <a:lnTo>
                      <a:pt x="1015" y="6814"/>
                    </a:lnTo>
                    <a:cubicBezTo>
                      <a:pt x="749" y="6814"/>
                      <a:pt x="525" y="6632"/>
                      <a:pt x="461" y="6385"/>
                    </a:cubicBezTo>
                    <a:lnTo>
                      <a:pt x="460" y="6380"/>
                    </a:lnTo>
                    <a:lnTo>
                      <a:pt x="456" y="6378"/>
                    </a:lnTo>
                    <a:cubicBezTo>
                      <a:pt x="189" y="6273"/>
                      <a:pt x="0" y="6012"/>
                      <a:pt x="0" y="5708"/>
                    </a:cubicBezTo>
                    <a:lnTo>
                      <a:pt x="0" y="1106"/>
                    </a:lnTo>
                    <a:cubicBezTo>
                      <a:pt x="0" y="802"/>
                      <a:pt x="189" y="541"/>
                      <a:pt x="456" y="436"/>
                    </a:cubicBezTo>
                    <a:lnTo>
                      <a:pt x="460" y="434"/>
                    </a:lnTo>
                    <a:lnTo>
                      <a:pt x="461" y="429"/>
                    </a:lnTo>
                    <a:cubicBezTo>
                      <a:pt x="525" y="182"/>
                      <a:pt x="749" y="0"/>
                      <a:pt x="1015" y="0"/>
                    </a:cubicBezTo>
                    <a:close/>
                  </a:path>
                </a:pathLst>
              </a:custGeom>
              <a:solidFill>
                <a:srgbClr val="FFFAE9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" name="yun"/>
          <p:cNvSpPr/>
          <p:nvPr/>
        </p:nvSpPr>
        <p:spPr>
          <a:xfrm>
            <a:off x="741045" y="3615690"/>
            <a:ext cx="1983105" cy="1562100"/>
          </a:xfrm>
          <a:custGeom>
            <a:avLst/>
            <a:gdLst>
              <a:gd name="connisteX0" fmla="*/ 1344638 w 2858578"/>
              <a:gd name="connsiteY0" fmla="*/ 846 h 2526382"/>
              <a:gd name="connisteX1" fmla="*/ 1249388 w 2858578"/>
              <a:gd name="connsiteY1" fmla="*/ 846 h 2526382"/>
              <a:gd name="connisteX2" fmla="*/ 1175093 w 2858578"/>
              <a:gd name="connsiteY2" fmla="*/ 846 h 2526382"/>
              <a:gd name="connisteX3" fmla="*/ 1090638 w 2858578"/>
              <a:gd name="connsiteY3" fmla="*/ 846 h 2526382"/>
              <a:gd name="connisteX4" fmla="*/ 1006183 w 2858578"/>
              <a:gd name="connsiteY4" fmla="*/ 846 h 2526382"/>
              <a:gd name="connisteX5" fmla="*/ 921093 w 2858578"/>
              <a:gd name="connsiteY5" fmla="*/ 846 h 2526382"/>
              <a:gd name="connisteX6" fmla="*/ 836638 w 2858578"/>
              <a:gd name="connsiteY6" fmla="*/ 846 h 2526382"/>
              <a:gd name="connisteX7" fmla="*/ 762343 w 2858578"/>
              <a:gd name="connsiteY7" fmla="*/ 11006 h 2526382"/>
              <a:gd name="connisteX8" fmla="*/ 656933 w 2858578"/>
              <a:gd name="connsiteY8" fmla="*/ 42756 h 2526382"/>
              <a:gd name="connisteX9" fmla="*/ 571843 w 2858578"/>
              <a:gd name="connsiteY9" fmla="*/ 53551 h 2526382"/>
              <a:gd name="connisteX10" fmla="*/ 497548 w 2858578"/>
              <a:gd name="connsiteY10" fmla="*/ 74506 h 2526382"/>
              <a:gd name="connisteX11" fmla="*/ 423888 w 2858578"/>
              <a:gd name="connsiteY11" fmla="*/ 85301 h 2526382"/>
              <a:gd name="connisteX12" fmla="*/ 349593 w 2858578"/>
              <a:gd name="connsiteY12" fmla="*/ 117051 h 2526382"/>
              <a:gd name="connisteX13" fmla="*/ 275298 w 2858578"/>
              <a:gd name="connsiteY13" fmla="*/ 148801 h 2526382"/>
              <a:gd name="connisteX14" fmla="*/ 201638 w 2858578"/>
              <a:gd name="connsiteY14" fmla="*/ 180551 h 2526382"/>
              <a:gd name="connisteX15" fmla="*/ 106388 w 2858578"/>
              <a:gd name="connsiteY15" fmla="*/ 265006 h 2526382"/>
              <a:gd name="connisteX16" fmla="*/ 21298 w 2858578"/>
              <a:gd name="connsiteY16" fmla="*/ 350096 h 2526382"/>
              <a:gd name="connisteX17" fmla="*/ 343 w 2858578"/>
              <a:gd name="connsiteY17" fmla="*/ 434551 h 2526382"/>
              <a:gd name="connisteX18" fmla="*/ 11138 w 2858578"/>
              <a:gd name="connsiteY18" fmla="*/ 529801 h 2526382"/>
              <a:gd name="connisteX19" fmla="*/ 32093 w 2858578"/>
              <a:gd name="connsiteY19" fmla="*/ 604096 h 2526382"/>
              <a:gd name="connisteX20" fmla="*/ 116548 w 2858578"/>
              <a:gd name="connsiteY20" fmla="*/ 677756 h 2526382"/>
              <a:gd name="connisteX21" fmla="*/ 190843 w 2858578"/>
              <a:gd name="connsiteY21" fmla="*/ 709506 h 2526382"/>
              <a:gd name="connisteX22" fmla="*/ 296888 w 2858578"/>
              <a:gd name="connsiteY22" fmla="*/ 752051 h 2526382"/>
              <a:gd name="connisteX23" fmla="*/ 381343 w 2858578"/>
              <a:gd name="connsiteY23" fmla="*/ 762846 h 2526382"/>
              <a:gd name="connisteX24" fmla="*/ 497548 w 2858578"/>
              <a:gd name="connsiteY24" fmla="*/ 773006 h 2526382"/>
              <a:gd name="connisteX25" fmla="*/ 593433 w 2858578"/>
              <a:gd name="connsiteY25" fmla="*/ 783801 h 2526382"/>
              <a:gd name="connisteX26" fmla="*/ 688683 w 2858578"/>
              <a:gd name="connsiteY26" fmla="*/ 794596 h 2526382"/>
              <a:gd name="connisteX27" fmla="*/ 762343 w 2858578"/>
              <a:gd name="connsiteY27" fmla="*/ 794596 h 2526382"/>
              <a:gd name="connisteX28" fmla="*/ 836638 w 2858578"/>
              <a:gd name="connsiteY28" fmla="*/ 794596 h 2526382"/>
              <a:gd name="connisteX29" fmla="*/ 910933 w 2858578"/>
              <a:gd name="connsiteY29" fmla="*/ 794596 h 2526382"/>
              <a:gd name="connisteX30" fmla="*/ 995388 w 2858578"/>
              <a:gd name="connsiteY30" fmla="*/ 794596 h 2526382"/>
              <a:gd name="connisteX31" fmla="*/ 1079843 w 2858578"/>
              <a:gd name="connsiteY31" fmla="*/ 815551 h 2526382"/>
              <a:gd name="connisteX32" fmla="*/ 1175093 w 2858578"/>
              <a:gd name="connsiteY32" fmla="*/ 815551 h 2526382"/>
              <a:gd name="connisteX33" fmla="*/ 1270343 w 2858578"/>
              <a:gd name="connsiteY33" fmla="*/ 815551 h 2526382"/>
              <a:gd name="connisteX34" fmla="*/ 1365593 w 2858578"/>
              <a:gd name="connsiteY34" fmla="*/ 826346 h 2526382"/>
              <a:gd name="connisteX35" fmla="*/ 1439888 w 2858578"/>
              <a:gd name="connsiteY35" fmla="*/ 826346 h 2526382"/>
              <a:gd name="connisteX36" fmla="*/ 1514183 w 2858578"/>
              <a:gd name="connsiteY36" fmla="*/ 826346 h 2526382"/>
              <a:gd name="connisteX37" fmla="*/ 1609433 w 2858578"/>
              <a:gd name="connsiteY37" fmla="*/ 836506 h 2526382"/>
              <a:gd name="connisteX38" fmla="*/ 1683093 w 2858578"/>
              <a:gd name="connsiteY38" fmla="*/ 858096 h 2526382"/>
              <a:gd name="connisteX39" fmla="*/ 1768183 w 2858578"/>
              <a:gd name="connsiteY39" fmla="*/ 868256 h 2526382"/>
              <a:gd name="connisteX40" fmla="*/ 1852638 w 2858578"/>
              <a:gd name="connsiteY40" fmla="*/ 889846 h 2526382"/>
              <a:gd name="connisteX41" fmla="*/ 1926933 w 2858578"/>
              <a:gd name="connsiteY41" fmla="*/ 900006 h 2526382"/>
              <a:gd name="connisteX42" fmla="*/ 2011388 w 2858578"/>
              <a:gd name="connsiteY42" fmla="*/ 942551 h 2526382"/>
              <a:gd name="connisteX43" fmla="*/ 2085683 w 2858578"/>
              <a:gd name="connsiteY43" fmla="*/ 953346 h 2526382"/>
              <a:gd name="connisteX44" fmla="*/ 2159343 w 2858578"/>
              <a:gd name="connsiteY44" fmla="*/ 1006051 h 2526382"/>
              <a:gd name="connisteX45" fmla="*/ 2244433 w 2858578"/>
              <a:gd name="connsiteY45" fmla="*/ 1080346 h 2526382"/>
              <a:gd name="connisteX46" fmla="*/ 2297138 w 2858578"/>
              <a:gd name="connsiteY46" fmla="*/ 1154641 h 2526382"/>
              <a:gd name="connisteX47" fmla="*/ 2297138 w 2858578"/>
              <a:gd name="connsiteY47" fmla="*/ 1228301 h 2526382"/>
              <a:gd name="connisteX48" fmla="*/ 2222843 w 2858578"/>
              <a:gd name="connsiteY48" fmla="*/ 1281641 h 2526382"/>
              <a:gd name="connisteX49" fmla="*/ 2149183 w 2858578"/>
              <a:gd name="connsiteY49" fmla="*/ 1302596 h 2526382"/>
              <a:gd name="connisteX50" fmla="*/ 2064093 w 2858578"/>
              <a:gd name="connsiteY50" fmla="*/ 1313391 h 2526382"/>
              <a:gd name="connisteX51" fmla="*/ 1990433 w 2858578"/>
              <a:gd name="connsiteY51" fmla="*/ 1313391 h 2526382"/>
              <a:gd name="connisteX52" fmla="*/ 1884388 w 2858578"/>
              <a:gd name="connsiteY52" fmla="*/ 1313391 h 2526382"/>
              <a:gd name="connisteX53" fmla="*/ 1768183 w 2858578"/>
              <a:gd name="connsiteY53" fmla="*/ 1313391 h 2526382"/>
              <a:gd name="connisteX54" fmla="*/ 1651343 w 2858578"/>
              <a:gd name="connsiteY54" fmla="*/ 1313391 h 2526382"/>
              <a:gd name="connisteX55" fmla="*/ 1566888 w 2858578"/>
              <a:gd name="connsiteY55" fmla="*/ 1302596 h 2526382"/>
              <a:gd name="connisteX56" fmla="*/ 1482433 w 2858578"/>
              <a:gd name="connsiteY56" fmla="*/ 1302596 h 2526382"/>
              <a:gd name="connisteX57" fmla="*/ 1387183 w 2858578"/>
              <a:gd name="connsiteY57" fmla="*/ 1302596 h 2526382"/>
              <a:gd name="connisteX58" fmla="*/ 1281138 w 2858578"/>
              <a:gd name="connsiteY58" fmla="*/ 1302596 h 2526382"/>
              <a:gd name="connisteX59" fmla="*/ 1164933 w 2858578"/>
              <a:gd name="connsiteY59" fmla="*/ 1302596 h 2526382"/>
              <a:gd name="connisteX60" fmla="*/ 1058888 w 2858578"/>
              <a:gd name="connsiteY60" fmla="*/ 1302596 h 2526382"/>
              <a:gd name="connisteX61" fmla="*/ 974433 w 2858578"/>
              <a:gd name="connsiteY61" fmla="*/ 1302596 h 2526382"/>
              <a:gd name="connisteX62" fmla="*/ 868388 w 2858578"/>
              <a:gd name="connsiteY62" fmla="*/ 1313391 h 2526382"/>
              <a:gd name="connisteX63" fmla="*/ 794093 w 2858578"/>
              <a:gd name="connsiteY63" fmla="*/ 1334346 h 2526382"/>
              <a:gd name="connisteX64" fmla="*/ 720433 w 2858578"/>
              <a:gd name="connsiteY64" fmla="*/ 1397846 h 2526382"/>
              <a:gd name="connisteX65" fmla="*/ 709638 w 2858578"/>
              <a:gd name="connsiteY65" fmla="*/ 1472141 h 2526382"/>
              <a:gd name="connisteX66" fmla="*/ 709638 w 2858578"/>
              <a:gd name="connsiteY66" fmla="*/ 1556596 h 2526382"/>
              <a:gd name="connisteX67" fmla="*/ 773138 w 2858578"/>
              <a:gd name="connsiteY67" fmla="*/ 1630891 h 2526382"/>
              <a:gd name="connisteX68" fmla="*/ 847433 w 2858578"/>
              <a:gd name="connsiteY68" fmla="*/ 1641051 h 2526382"/>
              <a:gd name="connisteX69" fmla="*/ 921093 w 2858578"/>
              <a:gd name="connsiteY69" fmla="*/ 1651846 h 2526382"/>
              <a:gd name="connisteX70" fmla="*/ 900138 w 2858578"/>
              <a:gd name="connsiteY70" fmla="*/ 1726141 h 2526382"/>
              <a:gd name="connisteX71" fmla="*/ 794093 w 2858578"/>
              <a:gd name="connsiteY71" fmla="*/ 1757891 h 2526382"/>
              <a:gd name="connisteX72" fmla="*/ 720433 w 2858578"/>
              <a:gd name="connsiteY72" fmla="*/ 1789641 h 2526382"/>
              <a:gd name="connisteX73" fmla="*/ 635343 w 2858578"/>
              <a:gd name="connsiteY73" fmla="*/ 1810596 h 2526382"/>
              <a:gd name="connisteX74" fmla="*/ 550888 w 2858578"/>
              <a:gd name="connsiteY74" fmla="*/ 1821391 h 2526382"/>
              <a:gd name="connisteX75" fmla="*/ 465798 w 2858578"/>
              <a:gd name="connsiteY75" fmla="*/ 1842346 h 2526382"/>
              <a:gd name="connisteX76" fmla="*/ 392138 w 2858578"/>
              <a:gd name="connsiteY76" fmla="*/ 1853141 h 2526382"/>
              <a:gd name="connisteX77" fmla="*/ 286093 w 2858578"/>
              <a:gd name="connsiteY77" fmla="*/ 1874096 h 2526382"/>
              <a:gd name="connisteX78" fmla="*/ 211798 w 2858578"/>
              <a:gd name="connsiteY78" fmla="*/ 1905846 h 2526382"/>
              <a:gd name="connisteX79" fmla="*/ 138138 w 2858578"/>
              <a:gd name="connsiteY79" fmla="*/ 1958551 h 2526382"/>
              <a:gd name="connisteX80" fmla="*/ 127343 w 2858578"/>
              <a:gd name="connsiteY80" fmla="*/ 2032846 h 2526382"/>
              <a:gd name="connisteX81" fmla="*/ 148298 w 2858578"/>
              <a:gd name="connsiteY81" fmla="*/ 2107141 h 2526382"/>
              <a:gd name="connisteX82" fmla="*/ 190843 w 2858578"/>
              <a:gd name="connsiteY82" fmla="*/ 2180801 h 2526382"/>
              <a:gd name="connisteX83" fmla="*/ 286093 w 2858578"/>
              <a:gd name="connsiteY83" fmla="*/ 2244301 h 2526382"/>
              <a:gd name="connisteX84" fmla="*/ 370548 w 2858578"/>
              <a:gd name="connsiteY84" fmla="*/ 2255096 h 2526382"/>
              <a:gd name="connisteX85" fmla="*/ 444843 w 2858578"/>
              <a:gd name="connsiteY85" fmla="*/ 2276051 h 2526382"/>
              <a:gd name="connisteX86" fmla="*/ 519138 w 2858578"/>
              <a:gd name="connsiteY86" fmla="*/ 2276051 h 2526382"/>
              <a:gd name="connisteX87" fmla="*/ 593433 w 2858578"/>
              <a:gd name="connsiteY87" fmla="*/ 2276051 h 2526382"/>
              <a:gd name="connisteX88" fmla="*/ 677888 w 2858578"/>
              <a:gd name="connsiteY88" fmla="*/ 2276051 h 2526382"/>
              <a:gd name="connisteX89" fmla="*/ 762343 w 2858578"/>
              <a:gd name="connsiteY89" fmla="*/ 2276051 h 2526382"/>
              <a:gd name="connisteX90" fmla="*/ 857593 w 2858578"/>
              <a:gd name="connsiteY90" fmla="*/ 2276051 h 2526382"/>
              <a:gd name="connisteX91" fmla="*/ 952843 w 2858578"/>
              <a:gd name="connsiteY91" fmla="*/ 2276051 h 2526382"/>
              <a:gd name="connisteX92" fmla="*/ 1037933 w 2858578"/>
              <a:gd name="connsiteY92" fmla="*/ 2276051 h 2526382"/>
              <a:gd name="connisteX93" fmla="*/ 1111593 w 2858578"/>
              <a:gd name="connsiteY93" fmla="*/ 2276051 h 2526382"/>
              <a:gd name="connisteX94" fmla="*/ 1185888 w 2858578"/>
              <a:gd name="connsiteY94" fmla="*/ 2276051 h 2526382"/>
              <a:gd name="connisteX95" fmla="*/ 1270343 w 2858578"/>
              <a:gd name="connsiteY95" fmla="*/ 2276051 h 2526382"/>
              <a:gd name="connisteX96" fmla="*/ 1365593 w 2858578"/>
              <a:gd name="connsiteY96" fmla="*/ 2276051 h 2526382"/>
              <a:gd name="connisteX97" fmla="*/ 1439888 w 2858578"/>
              <a:gd name="connsiteY97" fmla="*/ 2276051 h 2526382"/>
              <a:gd name="connisteX98" fmla="*/ 1535138 w 2858578"/>
              <a:gd name="connsiteY98" fmla="*/ 2276051 h 2526382"/>
              <a:gd name="connisteX99" fmla="*/ 1609433 w 2858578"/>
              <a:gd name="connsiteY99" fmla="*/ 2286846 h 2526382"/>
              <a:gd name="connisteX100" fmla="*/ 1704683 w 2858578"/>
              <a:gd name="connsiteY100" fmla="*/ 2329391 h 2526382"/>
              <a:gd name="connisteX101" fmla="*/ 1746593 w 2858578"/>
              <a:gd name="connsiteY101" fmla="*/ 2403051 h 2526382"/>
              <a:gd name="connisteX102" fmla="*/ 1672933 w 2858578"/>
              <a:gd name="connsiteY102" fmla="*/ 2456391 h 2526382"/>
              <a:gd name="connisteX103" fmla="*/ 1598638 w 2858578"/>
              <a:gd name="connsiteY103" fmla="*/ 2477346 h 2526382"/>
              <a:gd name="connisteX104" fmla="*/ 1524343 w 2858578"/>
              <a:gd name="connsiteY104" fmla="*/ 2498301 h 2526382"/>
              <a:gd name="connisteX105" fmla="*/ 1450683 w 2858578"/>
              <a:gd name="connsiteY105" fmla="*/ 2509096 h 2526382"/>
              <a:gd name="connisteX106" fmla="*/ 1376388 w 2858578"/>
              <a:gd name="connsiteY106" fmla="*/ 2509096 h 2526382"/>
              <a:gd name="connisteX107" fmla="*/ 1302093 w 2858578"/>
              <a:gd name="connsiteY107" fmla="*/ 2509096 h 2526382"/>
              <a:gd name="connisteX108" fmla="*/ 1376388 w 2858578"/>
              <a:gd name="connsiteY108" fmla="*/ 2519891 h 2526382"/>
              <a:gd name="connisteX109" fmla="*/ 1450683 w 2858578"/>
              <a:gd name="connsiteY109" fmla="*/ 2519891 h 2526382"/>
              <a:gd name="connisteX110" fmla="*/ 1524343 w 2858578"/>
              <a:gd name="connsiteY110" fmla="*/ 2519891 h 2526382"/>
              <a:gd name="connisteX111" fmla="*/ 1598638 w 2858578"/>
              <a:gd name="connsiteY111" fmla="*/ 2519891 h 2526382"/>
              <a:gd name="connisteX112" fmla="*/ 1672933 w 2858578"/>
              <a:gd name="connsiteY112" fmla="*/ 2519891 h 2526382"/>
              <a:gd name="connisteX113" fmla="*/ 1746593 w 2858578"/>
              <a:gd name="connsiteY113" fmla="*/ 2519891 h 2526382"/>
              <a:gd name="connisteX114" fmla="*/ 1810093 w 2858578"/>
              <a:gd name="connsiteY114" fmla="*/ 2445596 h 2526382"/>
              <a:gd name="connisteX115" fmla="*/ 1852638 w 2858578"/>
              <a:gd name="connsiteY115" fmla="*/ 2371301 h 2526382"/>
              <a:gd name="connisteX116" fmla="*/ 1873593 w 2858578"/>
              <a:gd name="connsiteY116" fmla="*/ 2286846 h 2526382"/>
              <a:gd name="connisteX117" fmla="*/ 1863433 w 2858578"/>
              <a:gd name="connsiteY117" fmla="*/ 2212551 h 2526382"/>
              <a:gd name="connisteX118" fmla="*/ 1789138 w 2858578"/>
              <a:gd name="connsiteY118" fmla="*/ 2159846 h 2526382"/>
              <a:gd name="connisteX119" fmla="*/ 1714843 w 2858578"/>
              <a:gd name="connsiteY119" fmla="*/ 2117301 h 2526382"/>
              <a:gd name="connisteX120" fmla="*/ 1641183 w 2858578"/>
              <a:gd name="connsiteY120" fmla="*/ 2096346 h 2526382"/>
              <a:gd name="connisteX121" fmla="*/ 1556093 w 2858578"/>
              <a:gd name="connsiteY121" fmla="*/ 2085551 h 2526382"/>
              <a:gd name="connisteX122" fmla="*/ 1471638 w 2858578"/>
              <a:gd name="connsiteY122" fmla="*/ 2085551 h 2526382"/>
              <a:gd name="connisteX123" fmla="*/ 1397343 w 2858578"/>
              <a:gd name="connsiteY123" fmla="*/ 2085551 h 2526382"/>
              <a:gd name="connisteX124" fmla="*/ 1323683 w 2858578"/>
              <a:gd name="connsiteY124" fmla="*/ 2085551 h 2526382"/>
              <a:gd name="connisteX125" fmla="*/ 1249388 w 2858578"/>
              <a:gd name="connsiteY125" fmla="*/ 2075391 h 2526382"/>
              <a:gd name="connisteX126" fmla="*/ 1175093 w 2858578"/>
              <a:gd name="connsiteY126" fmla="*/ 2075391 h 2526382"/>
              <a:gd name="connisteX127" fmla="*/ 1101433 w 2858578"/>
              <a:gd name="connsiteY127" fmla="*/ 2075391 h 2526382"/>
              <a:gd name="connisteX128" fmla="*/ 1027138 w 2858578"/>
              <a:gd name="connsiteY128" fmla="*/ 2075391 h 2526382"/>
              <a:gd name="connisteX129" fmla="*/ 952843 w 2858578"/>
              <a:gd name="connsiteY129" fmla="*/ 2075391 h 2526382"/>
              <a:gd name="connisteX130" fmla="*/ 879183 w 2858578"/>
              <a:gd name="connsiteY130" fmla="*/ 2075391 h 2526382"/>
              <a:gd name="connisteX131" fmla="*/ 804888 w 2858578"/>
              <a:gd name="connsiteY131" fmla="*/ 2075391 h 2526382"/>
              <a:gd name="connisteX132" fmla="*/ 730593 w 2858578"/>
              <a:gd name="connsiteY132" fmla="*/ 2075391 h 2526382"/>
              <a:gd name="connisteX133" fmla="*/ 656933 w 2858578"/>
              <a:gd name="connsiteY133" fmla="*/ 2064596 h 2526382"/>
              <a:gd name="connisteX134" fmla="*/ 614388 w 2858578"/>
              <a:gd name="connsiteY134" fmla="*/ 1990301 h 2526382"/>
              <a:gd name="connisteX135" fmla="*/ 688683 w 2858578"/>
              <a:gd name="connsiteY135" fmla="*/ 1937596 h 2526382"/>
              <a:gd name="connisteX136" fmla="*/ 762343 w 2858578"/>
              <a:gd name="connsiteY136" fmla="*/ 1926801 h 2526382"/>
              <a:gd name="connisteX137" fmla="*/ 847433 w 2858578"/>
              <a:gd name="connsiteY137" fmla="*/ 1916641 h 2526382"/>
              <a:gd name="connisteX138" fmla="*/ 921093 w 2858578"/>
              <a:gd name="connsiteY138" fmla="*/ 1916641 h 2526382"/>
              <a:gd name="connisteX139" fmla="*/ 995388 w 2858578"/>
              <a:gd name="connsiteY139" fmla="*/ 1916641 h 2526382"/>
              <a:gd name="connisteX140" fmla="*/ 1069683 w 2858578"/>
              <a:gd name="connsiteY140" fmla="*/ 1895051 h 2526382"/>
              <a:gd name="connisteX141" fmla="*/ 1143343 w 2858578"/>
              <a:gd name="connsiteY141" fmla="*/ 1874096 h 2526382"/>
              <a:gd name="connisteX142" fmla="*/ 1217638 w 2858578"/>
              <a:gd name="connsiteY142" fmla="*/ 1853141 h 2526382"/>
              <a:gd name="connisteX143" fmla="*/ 1260183 w 2858578"/>
              <a:gd name="connsiteY143" fmla="*/ 1778846 h 2526382"/>
              <a:gd name="connisteX144" fmla="*/ 1270343 w 2858578"/>
              <a:gd name="connsiteY144" fmla="*/ 1704551 h 2526382"/>
              <a:gd name="connisteX145" fmla="*/ 1196683 w 2858578"/>
              <a:gd name="connsiteY145" fmla="*/ 1641051 h 2526382"/>
              <a:gd name="connisteX146" fmla="*/ 1111593 w 2858578"/>
              <a:gd name="connsiteY146" fmla="*/ 1620096 h 2526382"/>
              <a:gd name="connisteX147" fmla="*/ 1027138 w 2858578"/>
              <a:gd name="connsiteY147" fmla="*/ 1609301 h 2526382"/>
              <a:gd name="connisteX148" fmla="*/ 952843 w 2858578"/>
              <a:gd name="connsiteY148" fmla="*/ 1599141 h 2526382"/>
              <a:gd name="connisteX149" fmla="*/ 1027138 w 2858578"/>
              <a:gd name="connsiteY149" fmla="*/ 1556596 h 2526382"/>
              <a:gd name="connisteX150" fmla="*/ 1101433 w 2858578"/>
              <a:gd name="connsiteY150" fmla="*/ 1556596 h 2526382"/>
              <a:gd name="connisteX151" fmla="*/ 1175093 w 2858578"/>
              <a:gd name="connsiteY151" fmla="*/ 1556596 h 2526382"/>
              <a:gd name="connisteX152" fmla="*/ 1249388 w 2858578"/>
              <a:gd name="connsiteY152" fmla="*/ 1556596 h 2526382"/>
              <a:gd name="connisteX153" fmla="*/ 1344638 w 2858578"/>
              <a:gd name="connsiteY153" fmla="*/ 1556596 h 2526382"/>
              <a:gd name="connisteX154" fmla="*/ 1429093 w 2858578"/>
              <a:gd name="connsiteY154" fmla="*/ 1556596 h 2526382"/>
              <a:gd name="connisteX155" fmla="*/ 1514183 w 2858578"/>
              <a:gd name="connsiteY155" fmla="*/ 1556596 h 2526382"/>
              <a:gd name="connisteX156" fmla="*/ 1587843 w 2858578"/>
              <a:gd name="connsiteY156" fmla="*/ 1556596 h 2526382"/>
              <a:gd name="connisteX157" fmla="*/ 1683093 w 2858578"/>
              <a:gd name="connsiteY157" fmla="*/ 1556596 h 2526382"/>
              <a:gd name="connisteX158" fmla="*/ 1757388 w 2858578"/>
              <a:gd name="connsiteY158" fmla="*/ 1556596 h 2526382"/>
              <a:gd name="connisteX159" fmla="*/ 1884388 w 2858578"/>
              <a:gd name="connsiteY159" fmla="*/ 1556596 h 2526382"/>
              <a:gd name="connisteX160" fmla="*/ 1958683 w 2858578"/>
              <a:gd name="connsiteY160" fmla="*/ 1567391 h 2526382"/>
              <a:gd name="connisteX161" fmla="*/ 2032343 w 2858578"/>
              <a:gd name="connsiteY161" fmla="*/ 1567391 h 2526382"/>
              <a:gd name="connisteX162" fmla="*/ 2106638 w 2858578"/>
              <a:gd name="connsiteY162" fmla="*/ 1577551 h 2526382"/>
              <a:gd name="connisteX163" fmla="*/ 2180933 w 2858578"/>
              <a:gd name="connsiteY163" fmla="*/ 1577551 h 2526382"/>
              <a:gd name="connisteX164" fmla="*/ 2254593 w 2858578"/>
              <a:gd name="connsiteY164" fmla="*/ 1577551 h 2526382"/>
              <a:gd name="connisteX165" fmla="*/ 2339683 w 2858578"/>
              <a:gd name="connsiteY165" fmla="*/ 1556596 h 2526382"/>
              <a:gd name="connisteX166" fmla="*/ 2434933 w 2858578"/>
              <a:gd name="connsiteY166" fmla="*/ 1535641 h 2526382"/>
              <a:gd name="connisteX167" fmla="*/ 2508593 w 2858578"/>
              <a:gd name="connsiteY167" fmla="*/ 1514051 h 2526382"/>
              <a:gd name="connisteX168" fmla="*/ 2582888 w 2858578"/>
              <a:gd name="connsiteY168" fmla="*/ 1503891 h 2526382"/>
              <a:gd name="connisteX169" fmla="*/ 2657183 w 2858578"/>
              <a:gd name="connsiteY169" fmla="*/ 1450551 h 2526382"/>
              <a:gd name="connisteX170" fmla="*/ 2730843 w 2858578"/>
              <a:gd name="connsiteY170" fmla="*/ 1397846 h 2526382"/>
              <a:gd name="connisteX171" fmla="*/ 2805138 w 2858578"/>
              <a:gd name="connsiteY171" fmla="*/ 1313391 h 2526382"/>
              <a:gd name="connisteX172" fmla="*/ 2847683 w 2858578"/>
              <a:gd name="connsiteY172" fmla="*/ 1239096 h 2526382"/>
              <a:gd name="connisteX173" fmla="*/ 2857843 w 2858578"/>
              <a:gd name="connsiteY173" fmla="*/ 1164801 h 2526382"/>
              <a:gd name="connisteX174" fmla="*/ 2836888 w 2858578"/>
              <a:gd name="connsiteY174" fmla="*/ 1080346 h 2526382"/>
              <a:gd name="connisteX175" fmla="*/ 2784183 w 2858578"/>
              <a:gd name="connsiteY175" fmla="*/ 1006051 h 2526382"/>
              <a:gd name="connisteX176" fmla="*/ 2709888 w 2858578"/>
              <a:gd name="connsiteY176" fmla="*/ 953346 h 2526382"/>
              <a:gd name="connisteX177" fmla="*/ 2635593 w 2858578"/>
              <a:gd name="connsiteY177" fmla="*/ 931756 h 2526382"/>
              <a:gd name="connisteX178" fmla="*/ 2561933 w 2858578"/>
              <a:gd name="connsiteY178" fmla="*/ 889846 h 2526382"/>
              <a:gd name="connisteX179" fmla="*/ 2530183 w 2858578"/>
              <a:gd name="connsiteY179" fmla="*/ 815551 h 2526382"/>
              <a:gd name="connisteX180" fmla="*/ 2593683 w 2858578"/>
              <a:gd name="connsiteY180" fmla="*/ 741256 h 2526382"/>
              <a:gd name="connisteX181" fmla="*/ 2519388 w 2858578"/>
              <a:gd name="connsiteY181" fmla="*/ 699346 h 2526382"/>
              <a:gd name="connisteX182" fmla="*/ 2445093 w 2858578"/>
              <a:gd name="connsiteY182" fmla="*/ 688551 h 2526382"/>
              <a:gd name="connisteX183" fmla="*/ 2349843 w 2858578"/>
              <a:gd name="connsiteY183" fmla="*/ 677756 h 2526382"/>
              <a:gd name="connisteX184" fmla="*/ 2265388 w 2858578"/>
              <a:gd name="connsiteY184" fmla="*/ 677756 h 2526382"/>
              <a:gd name="connisteX185" fmla="*/ 2191093 w 2858578"/>
              <a:gd name="connsiteY185" fmla="*/ 688551 h 2526382"/>
              <a:gd name="connisteX186" fmla="*/ 2170138 w 2858578"/>
              <a:gd name="connsiteY186" fmla="*/ 614256 h 2526382"/>
              <a:gd name="connisteX187" fmla="*/ 2095843 w 2858578"/>
              <a:gd name="connsiteY187" fmla="*/ 561551 h 2526382"/>
              <a:gd name="connisteX188" fmla="*/ 2011388 w 2858578"/>
              <a:gd name="connsiteY188" fmla="*/ 561551 h 2526382"/>
              <a:gd name="connisteX189" fmla="*/ 1937093 w 2858578"/>
              <a:gd name="connsiteY189" fmla="*/ 572346 h 2526382"/>
              <a:gd name="connisteX190" fmla="*/ 1852638 w 2858578"/>
              <a:gd name="connsiteY190" fmla="*/ 593301 h 2526382"/>
              <a:gd name="connisteX191" fmla="*/ 1778343 w 2858578"/>
              <a:gd name="connsiteY191" fmla="*/ 614256 h 2526382"/>
              <a:gd name="connisteX192" fmla="*/ 1704683 w 2858578"/>
              <a:gd name="connsiteY192" fmla="*/ 625051 h 2526382"/>
              <a:gd name="connisteX193" fmla="*/ 1630388 w 2858578"/>
              <a:gd name="connsiteY193" fmla="*/ 625051 h 2526382"/>
              <a:gd name="connisteX194" fmla="*/ 1545933 w 2858578"/>
              <a:gd name="connsiteY194" fmla="*/ 625051 h 2526382"/>
              <a:gd name="connisteX195" fmla="*/ 1450683 w 2858578"/>
              <a:gd name="connsiteY195" fmla="*/ 625051 h 2526382"/>
              <a:gd name="connisteX196" fmla="*/ 1376388 w 2858578"/>
              <a:gd name="connsiteY196" fmla="*/ 614256 h 2526382"/>
              <a:gd name="connisteX197" fmla="*/ 1281138 w 2858578"/>
              <a:gd name="connsiteY197" fmla="*/ 614256 h 2526382"/>
              <a:gd name="connisteX198" fmla="*/ 1206843 w 2858578"/>
              <a:gd name="connsiteY198" fmla="*/ 593301 h 2526382"/>
              <a:gd name="connisteX199" fmla="*/ 1133183 w 2858578"/>
              <a:gd name="connsiteY199" fmla="*/ 593301 h 2526382"/>
              <a:gd name="connisteX200" fmla="*/ 1058888 w 2858578"/>
              <a:gd name="connsiteY200" fmla="*/ 582506 h 2526382"/>
              <a:gd name="connisteX201" fmla="*/ 974433 w 2858578"/>
              <a:gd name="connsiteY201" fmla="*/ 561551 h 2526382"/>
              <a:gd name="connisteX202" fmla="*/ 889343 w 2858578"/>
              <a:gd name="connsiteY202" fmla="*/ 550756 h 2526382"/>
              <a:gd name="connisteX203" fmla="*/ 815683 w 2858578"/>
              <a:gd name="connsiteY203" fmla="*/ 540596 h 2526382"/>
              <a:gd name="connisteX204" fmla="*/ 741388 w 2858578"/>
              <a:gd name="connsiteY204" fmla="*/ 508846 h 2526382"/>
              <a:gd name="connisteX205" fmla="*/ 667093 w 2858578"/>
              <a:gd name="connsiteY205" fmla="*/ 487256 h 2526382"/>
              <a:gd name="connisteX206" fmla="*/ 593433 w 2858578"/>
              <a:gd name="connsiteY206" fmla="*/ 477096 h 2526382"/>
              <a:gd name="connisteX207" fmla="*/ 519138 w 2858578"/>
              <a:gd name="connsiteY207" fmla="*/ 445346 h 2526382"/>
              <a:gd name="connisteX208" fmla="*/ 476593 w 2858578"/>
              <a:gd name="connsiteY208" fmla="*/ 371051 h 2526382"/>
              <a:gd name="connisteX209" fmla="*/ 508343 w 2858578"/>
              <a:gd name="connsiteY209" fmla="*/ 296756 h 2526382"/>
              <a:gd name="connisteX210" fmla="*/ 582638 w 2858578"/>
              <a:gd name="connsiteY210" fmla="*/ 265006 h 2526382"/>
              <a:gd name="connisteX211" fmla="*/ 656933 w 2858578"/>
              <a:gd name="connsiteY211" fmla="*/ 233256 h 2526382"/>
              <a:gd name="connisteX212" fmla="*/ 730593 w 2858578"/>
              <a:gd name="connsiteY212" fmla="*/ 223096 h 2526382"/>
              <a:gd name="connisteX213" fmla="*/ 804888 w 2858578"/>
              <a:gd name="connsiteY213" fmla="*/ 201506 h 2526382"/>
              <a:gd name="connisteX214" fmla="*/ 889343 w 2858578"/>
              <a:gd name="connsiteY214" fmla="*/ 191346 h 2526382"/>
              <a:gd name="connisteX215" fmla="*/ 963638 w 2858578"/>
              <a:gd name="connsiteY215" fmla="*/ 180551 h 2526382"/>
              <a:gd name="connisteX216" fmla="*/ 1037933 w 2858578"/>
              <a:gd name="connsiteY216" fmla="*/ 159596 h 2526382"/>
              <a:gd name="connisteX217" fmla="*/ 1111593 w 2858578"/>
              <a:gd name="connsiteY217" fmla="*/ 138006 h 2526382"/>
              <a:gd name="connisteX218" fmla="*/ 1185888 w 2858578"/>
              <a:gd name="connsiteY218" fmla="*/ 96096 h 2526382"/>
              <a:gd name="connisteX219" fmla="*/ 1260183 w 2858578"/>
              <a:gd name="connsiteY219" fmla="*/ 42756 h 252638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  <a:cxn ang="0">
                <a:pos x="connisteX129" y="connsiteY129"/>
              </a:cxn>
              <a:cxn ang="0">
                <a:pos x="connisteX130" y="connsiteY130"/>
              </a:cxn>
              <a:cxn ang="0">
                <a:pos x="connisteX131" y="connsiteY131"/>
              </a:cxn>
              <a:cxn ang="0">
                <a:pos x="connisteX132" y="connsiteY132"/>
              </a:cxn>
              <a:cxn ang="0">
                <a:pos x="connisteX133" y="connsiteY133"/>
              </a:cxn>
              <a:cxn ang="0">
                <a:pos x="connisteX134" y="connsiteY134"/>
              </a:cxn>
              <a:cxn ang="0">
                <a:pos x="connisteX135" y="connsiteY135"/>
              </a:cxn>
              <a:cxn ang="0">
                <a:pos x="connisteX136" y="connsiteY136"/>
              </a:cxn>
              <a:cxn ang="0">
                <a:pos x="connisteX137" y="connsiteY137"/>
              </a:cxn>
              <a:cxn ang="0">
                <a:pos x="connisteX138" y="connsiteY138"/>
              </a:cxn>
              <a:cxn ang="0">
                <a:pos x="connisteX139" y="connsiteY139"/>
              </a:cxn>
              <a:cxn ang="0">
                <a:pos x="connisteX140" y="connsiteY140"/>
              </a:cxn>
              <a:cxn ang="0">
                <a:pos x="connisteX141" y="connsiteY141"/>
              </a:cxn>
              <a:cxn ang="0">
                <a:pos x="connisteX142" y="connsiteY142"/>
              </a:cxn>
              <a:cxn ang="0">
                <a:pos x="connisteX143" y="connsiteY143"/>
              </a:cxn>
              <a:cxn ang="0">
                <a:pos x="connisteX144" y="connsiteY144"/>
              </a:cxn>
              <a:cxn ang="0">
                <a:pos x="connisteX145" y="connsiteY145"/>
              </a:cxn>
              <a:cxn ang="0">
                <a:pos x="connisteX146" y="connsiteY146"/>
              </a:cxn>
              <a:cxn ang="0">
                <a:pos x="connisteX147" y="connsiteY147"/>
              </a:cxn>
              <a:cxn ang="0">
                <a:pos x="connisteX148" y="connsiteY148"/>
              </a:cxn>
              <a:cxn ang="0">
                <a:pos x="connisteX149" y="connsiteY149"/>
              </a:cxn>
              <a:cxn ang="0">
                <a:pos x="connisteX150" y="connsiteY150"/>
              </a:cxn>
              <a:cxn ang="0">
                <a:pos x="connisteX151" y="connsiteY151"/>
              </a:cxn>
              <a:cxn ang="0">
                <a:pos x="connisteX152" y="connsiteY152"/>
              </a:cxn>
              <a:cxn ang="0">
                <a:pos x="connisteX153" y="connsiteY153"/>
              </a:cxn>
              <a:cxn ang="0">
                <a:pos x="connisteX154" y="connsiteY154"/>
              </a:cxn>
              <a:cxn ang="0">
                <a:pos x="connisteX155" y="connsiteY155"/>
              </a:cxn>
              <a:cxn ang="0">
                <a:pos x="connisteX156" y="connsiteY156"/>
              </a:cxn>
              <a:cxn ang="0">
                <a:pos x="connisteX157" y="connsiteY157"/>
              </a:cxn>
              <a:cxn ang="0">
                <a:pos x="connisteX158" y="connsiteY158"/>
              </a:cxn>
              <a:cxn ang="0">
                <a:pos x="connisteX159" y="connsiteY159"/>
              </a:cxn>
              <a:cxn ang="0">
                <a:pos x="connisteX160" y="connsiteY160"/>
              </a:cxn>
              <a:cxn ang="0">
                <a:pos x="connisteX161" y="connsiteY161"/>
              </a:cxn>
              <a:cxn ang="0">
                <a:pos x="connisteX162" y="connsiteY162"/>
              </a:cxn>
              <a:cxn ang="0">
                <a:pos x="connisteX163" y="connsiteY163"/>
              </a:cxn>
              <a:cxn ang="0">
                <a:pos x="connisteX164" y="connsiteY164"/>
              </a:cxn>
              <a:cxn ang="0">
                <a:pos x="connisteX165" y="connsiteY165"/>
              </a:cxn>
              <a:cxn ang="0">
                <a:pos x="connisteX166" y="connsiteY166"/>
              </a:cxn>
              <a:cxn ang="0">
                <a:pos x="connisteX167" y="connsiteY167"/>
              </a:cxn>
              <a:cxn ang="0">
                <a:pos x="connisteX168" y="connsiteY168"/>
              </a:cxn>
              <a:cxn ang="0">
                <a:pos x="connisteX169" y="connsiteY169"/>
              </a:cxn>
              <a:cxn ang="0">
                <a:pos x="connisteX170" y="connsiteY170"/>
              </a:cxn>
              <a:cxn ang="0">
                <a:pos x="connisteX171" y="connsiteY171"/>
              </a:cxn>
              <a:cxn ang="0">
                <a:pos x="connisteX172" y="connsiteY172"/>
              </a:cxn>
              <a:cxn ang="0">
                <a:pos x="connisteX173" y="connsiteY173"/>
              </a:cxn>
              <a:cxn ang="0">
                <a:pos x="connisteX174" y="connsiteY174"/>
              </a:cxn>
              <a:cxn ang="0">
                <a:pos x="connisteX175" y="connsiteY175"/>
              </a:cxn>
              <a:cxn ang="0">
                <a:pos x="connisteX176" y="connsiteY176"/>
              </a:cxn>
              <a:cxn ang="0">
                <a:pos x="connisteX177" y="connsiteY177"/>
              </a:cxn>
              <a:cxn ang="0">
                <a:pos x="connisteX178" y="connsiteY178"/>
              </a:cxn>
              <a:cxn ang="0">
                <a:pos x="connisteX179" y="connsiteY179"/>
              </a:cxn>
              <a:cxn ang="0">
                <a:pos x="connisteX180" y="connsiteY180"/>
              </a:cxn>
              <a:cxn ang="0">
                <a:pos x="connisteX181" y="connsiteY181"/>
              </a:cxn>
              <a:cxn ang="0">
                <a:pos x="connisteX182" y="connsiteY182"/>
              </a:cxn>
              <a:cxn ang="0">
                <a:pos x="connisteX183" y="connsiteY183"/>
              </a:cxn>
              <a:cxn ang="0">
                <a:pos x="connisteX184" y="connsiteY184"/>
              </a:cxn>
              <a:cxn ang="0">
                <a:pos x="connisteX185" y="connsiteY185"/>
              </a:cxn>
              <a:cxn ang="0">
                <a:pos x="connisteX186" y="connsiteY186"/>
              </a:cxn>
              <a:cxn ang="0">
                <a:pos x="connisteX187" y="connsiteY187"/>
              </a:cxn>
              <a:cxn ang="0">
                <a:pos x="connisteX188" y="connsiteY188"/>
              </a:cxn>
              <a:cxn ang="0">
                <a:pos x="connisteX189" y="connsiteY189"/>
              </a:cxn>
              <a:cxn ang="0">
                <a:pos x="connisteX190" y="connsiteY190"/>
              </a:cxn>
              <a:cxn ang="0">
                <a:pos x="connisteX191" y="connsiteY191"/>
              </a:cxn>
              <a:cxn ang="0">
                <a:pos x="connisteX192" y="connsiteY192"/>
              </a:cxn>
              <a:cxn ang="0">
                <a:pos x="connisteX193" y="connsiteY193"/>
              </a:cxn>
              <a:cxn ang="0">
                <a:pos x="connisteX194" y="connsiteY194"/>
              </a:cxn>
              <a:cxn ang="0">
                <a:pos x="connisteX195" y="connsiteY195"/>
              </a:cxn>
              <a:cxn ang="0">
                <a:pos x="connisteX196" y="connsiteY196"/>
              </a:cxn>
              <a:cxn ang="0">
                <a:pos x="connisteX197" y="connsiteY197"/>
              </a:cxn>
              <a:cxn ang="0">
                <a:pos x="connisteX198" y="connsiteY198"/>
              </a:cxn>
              <a:cxn ang="0">
                <a:pos x="connisteX199" y="connsiteY199"/>
              </a:cxn>
              <a:cxn ang="0">
                <a:pos x="connisteX200" y="connsiteY200"/>
              </a:cxn>
              <a:cxn ang="0">
                <a:pos x="connisteX201" y="connsiteY201"/>
              </a:cxn>
              <a:cxn ang="0">
                <a:pos x="connisteX202" y="connsiteY202"/>
              </a:cxn>
              <a:cxn ang="0">
                <a:pos x="connisteX203" y="connsiteY203"/>
              </a:cxn>
              <a:cxn ang="0">
                <a:pos x="connisteX204" y="connsiteY204"/>
              </a:cxn>
              <a:cxn ang="0">
                <a:pos x="connisteX205" y="connsiteY205"/>
              </a:cxn>
              <a:cxn ang="0">
                <a:pos x="connisteX206" y="connsiteY206"/>
              </a:cxn>
              <a:cxn ang="0">
                <a:pos x="connisteX207" y="connsiteY207"/>
              </a:cxn>
              <a:cxn ang="0">
                <a:pos x="connisteX208" y="connsiteY208"/>
              </a:cxn>
              <a:cxn ang="0">
                <a:pos x="connisteX209" y="connsiteY209"/>
              </a:cxn>
              <a:cxn ang="0">
                <a:pos x="connisteX210" y="connsiteY210"/>
              </a:cxn>
              <a:cxn ang="0">
                <a:pos x="connisteX211" y="connsiteY211"/>
              </a:cxn>
              <a:cxn ang="0">
                <a:pos x="connisteX212" y="connsiteY212"/>
              </a:cxn>
              <a:cxn ang="0">
                <a:pos x="connisteX213" y="connsiteY213"/>
              </a:cxn>
              <a:cxn ang="0">
                <a:pos x="connisteX214" y="connsiteY214"/>
              </a:cxn>
              <a:cxn ang="0">
                <a:pos x="connisteX215" y="connsiteY215"/>
              </a:cxn>
              <a:cxn ang="0">
                <a:pos x="connisteX216" y="connsiteY216"/>
              </a:cxn>
              <a:cxn ang="0">
                <a:pos x="connisteX217" y="connsiteY217"/>
              </a:cxn>
              <a:cxn ang="0">
                <a:pos x="connisteX218" y="connsiteY218"/>
              </a:cxn>
              <a:cxn ang="0">
                <a:pos x="connisteX219" y="connsiteY219"/>
              </a:cxn>
            </a:cxnLst>
            <a:rect l="l" t="t" r="r" b="b"/>
            <a:pathLst>
              <a:path w="2858579" h="2526383">
                <a:moveTo>
                  <a:pt x="1344639" y="847"/>
                </a:moveTo>
                <a:cubicBezTo>
                  <a:pt x="1326859" y="847"/>
                  <a:pt x="1283044" y="847"/>
                  <a:pt x="1249389" y="847"/>
                </a:cubicBezTo>
                <a:cubicBezTo>
                  <a:pt x="1215734" y="847"/>
                  <a:pt x="1206844" y="847"/>
                  <a:pt x="1175094" y="847"/>
                </a:cubicBezTo>
                <a:cubicBezTo>
                  <a:pt x="1143344" y="847"/>
                  <a:pt x="1124294" y="847"/>
                  <a:pt x="1090639" y="847"/>
                </a:cubicBezTo>
                <a:cubicBezTo>
                  <a:pt x="1056984" y="847"/>
                  <a:pt x="1039839" y="847"/>
                  <a:pt x="1006184" y="847"/>
                </a:cubicBezTo>
                <a:cubicBezTo>
                  <a:pt x="972529" y="847"/>
                  <a:pt x="954749" y="847"/>
                  <a:pt x="921094" y="847"/>
                </a:cubicBezTo>
                <a:cubicBezTo>
                  <a:pt x="887439" y="847"/>
                  <a:pt x="868389" y="-1058"/>
                  <a:pt x="836639" y="847"/>
                </a:cubicBezTo>
                <a:cubicBezTo>
                  <a:pt x="804889" y="2752"/>
                  <a:pt x="798539" y="2752"/>
                  <a:pt x="762344" y="11007"/>
                </a:cubicBezTo>
                <a:cubicBezTo>
                  <a:pt x="726149" y="19262"/>
                  <a:pt x="695034" y="34502"/>
                  <a:pt x="656934" y="42757"/>
                </a:cubicBezTo>
                <a:cubicBezTo>
                  <a:pt x="618834" y="51012"/>
                  <a:pt x="603594" y="47202"/>
                  <a:pt x="571844" y="53552"/>
                </a:cubicBezTo>
                <a:cubicBezTo>
                  <a:pt x="540094" y="59902"/>
                  <a:pt x="527394" y="68157"/>
                  <a:pt x="497549" y="74507"/>
                </a:cubicBezTo>
                <a:cubicBezTo>
                  <a:pt x="467704" y="80857"/>
                  <a:pt x="453734" y="77047"/>
                  <a:pt x="423889" y="85302"/>
                </a:cubicBezTo>
                <a:cubicBezTo>
                  <a:pt x="394044" y="93557"/>
                  <a:pt x="379439" y="104352"/>
                  <a:pt x="349594" y="117052"/>
                </a:cubicBezTo>
                <a:cubicBezTo>
                  <a:pt x="319749" y="129752"/>
                  <a:pt x="305144" y="136102"/>
                  <a:pt x="275299" y="148802"/>
                </a:cubicBezTo>
                <a:cubicBezTo>
                  <a:pt x="245454" y="161502"/>
                  <a:pt x="235294" y="157057"/>
                  <a:pt x="201639" y="180552"/>
                </a:cubicBezTo>
                <a:cubicBezTo>
                  <a:pt x="167984" y="204047"/>
                  <a:pt x="142584" y="231352"/>
                  <a:pt x="106389" y="265007"/>
                </a:cubicBezTo>
                <a:cubicBezTo>
                  <a:pt x="70194" y="298662"/>
                  <a:pt x="42254" y="316442"/>
                  <a:pt x="21299" y="350097"/>
                </a:cubicBezTo>
                <a:cubicBezTo>
                  <a:pt x="344" y="383752"/>
                  <a:pt x="2249" y="398357"/>
                  <a:pt x="344" y="434552"/>
                </a:cubicBezTo>
                <a:cubicBezTo>
                  <a:pt x="-1561" y="470747"/>
                  <a:pt x="4789" y="496147"/>
                  <a:pt x="11139" y="529802"/>
                </a:cubicBezTo>
                <a:cubicBezTo>
                  <a:pt x="17489" y="563457"/>
                  <a:pt x="11139" y="574252"/>
                  <a:pt x="32094" y="604097"/>
                </a:cubicBezTo>
                <a:cubicBezTo>
                  <a:pt x="53049" y="633942"/>
                  <a:pt x="84799" y="656802"/>
                  <a:pt x="116549" y="677757"/>
                </a:cubicBezTo>
                <a:cubicBezTo>
                  <a:pt x="148299" y="698712"/>
                  <a:pt x="154649" y="694902"/>
                  <a:pt x="190844" y="709507"/>
                </a:cubicBezTo>
                <a:cubicBezTo>
                  <a:pt x="227039" y="724112"/>
                  <a:pt x="258789" y="741257"/>
                  <a:pt x="296889" y="752052"/>
                </a:cubicBezTo>
                <a:cubicBezTo>
                  <a:pt x="334989" y="762847"/>
                  <a:pt x="341339" y="758402"/>
                  <a:pt x="381344" y="762847"/>
                </a:cubicBezTo>
                <a:cubicBezTo>
                  <a:pt x="421349" y="767292"/>
                  <a:pt x="455004" y="768562"/>
                  <a:pt x="497549" y="773007"/>
                </a:cubicBezTo>
                <a:cubicBezTo>
                  <a:pt x="540094" y="777452"/>
                  <a:pt x="555334" y="779357"/>
                  <a:pt x="593434" y="783802"/>
                </a:cubicBezTo>
                <a:cubicBezTo>
                  <a:pt x="631534" y="788247"/>
                  <a:pt x="655029" y="792692"/>
                  <a:pt x="688684" y="794597"/>
                </a:cubicBezTo>
                <a:cubicBezTo>
                  <a:pt x="722339" y="796502"/>
                  <a:pt x="732499" y="794597"/>
                  <a:pt x="762344" y="794597"/>
                </a:cubicBezTo>
                <a:cubicBezTo>
                  <a:pt x="792189" y="794597"/>
                  <a:pt x="806794" y="794597"/>
                  <a:pt x="836639" y="794597"/>
                </a:cubicBezTo>
                <a:cubicBezTo>
                  <a:pt x="866484" y="794597"/>
                  <a:pt x="879184" y="794597"/>
                  <a:pt x="910934" y="794597"/>
                </a:cubicBezTo>
                <a:cubicBezTo>
                  <a:pt x="942684" y="794597"/>
                  <a:pt x="961734" y="790152"/>
                  <a:pt x="995389" y="794597"/>
                </a:cubicBezTo>
                <a:cubicBezTo>
                  <a:pt x="1029044" y="799042"/>
                  <a:pt x="1043649" y="811107"/>
                  <a:pt x="1079844" y="815552"/>
                </a:cubicBezTo>
                <a:cubicBezTo>
                  <a:pt x="1116039" y="819997"/>
                  <a:pt x="1136994" y="815552"/>
                  <a:pt x="1175094" y="815552"/>
                </a:cubicBezTo>
                <a:cubicBezTo>
                  <a:pt x="1213194" y="815552"/>
                  <a:pt x="1232244" y="813647"/>
                  <a:pt x="1270344" y="815552"/>
                </a:cubicBezTo>
                <a:cubicBezTo>
                  <a:pt x="1308444" y="817457"/>
                  <a:pt x="1331939" y="824442"/>
                  <a:pt x="1365594" y="826347"/>
                </a:cubicBezTo>
                <a:cubicBezTo>
                  <a:pt x="1399249" y="828252"/>
                  <a:pt x="1410044" y="826347"/>
                  <a:pt x="1439889" y="826347"/>
                </a:cubicBezTo>
                <a:cubicBezTo>
                  <a:pt x="1469734" y="826347"/>
                  <a:pt x="1480529" y="824442"/>
                  <a:pt x="1514184" y="826347"/>
                </a:cubicBezTo>
                <a:cubicBezTo>
                  <a:pt x="1547839" y="828252"/>
                  <a:pt x="1575779" y="830157"/>
                  <a:pt x="1609434" y="836507"/>
                </a:cubicBezTo>
                <a:cubicBezTo>
                  <a:pt x="1643089" y="842857"/>
                  <a:pt x="1651344" y="851747"/>
                  <a:pt x="1683094" y="858097"/>
                </a:cubicBezTo>
                <a:cubicBezTo>
                  <a:pt x="1714844" y="864447"/>
                  <a:pt x="1734529" y="861907"/>
                  <a:pt x="1768184" y="868257"/>
                </a:cubicBezTo>
                <a:cubicBezTo>
                  <a:pt x="1801839" y="874607"/>
                  <a:pt x="1820889" y="883497"/>
                  <a:pt x="1852639" y="889847"/>
                </a:cubicBezTo>
                <a:cubicBezTo>
                  <a:pt x="1884389" y="896197"/>
                  <a:pt x="1895184" y="889212"/>
                  <a:pt x="1926934" y="900007"/>
                </a:cubicBezTo>
                <a:cubicBezTo>
                  <a:pt x="1958684" y="910802"/>
                  <a:pt x="1979639" y="931757"/>
                  <a:pt x="2011389" y="942552"/>
                </a:cubicBezTo>
                <a:cubicBezTo>
                  <a:pt x="2043139" y="953347"/>
                  <a:pt x="2055839" y="940647"/>
                  <a:pt x="2085684" y="953347"/>
                </a:cubicBezTo>
                <a:cubicBezTo>
                  <a:pt x="2115529" y="966047"/>
                  <a:pt x="2127594" y="980652"/>
                  <a:pt x="2159344" y="1006052"/>
                </a:cubicBezTo>
                <a:cubicBezTo>
                  <a:pt x="2191094" y="1031452"/>
                  <a:pt x="2217129" y="1050502"/>
                  <a:pt x="2244434" y="1080347"/>
                </a:cubicBezTo>
                <a:cubicBezTo>
                  <a:pt x="2271739" y="1110192"/>
                  <a:pt x="2286344" y="1124797"/>
                  <a:pt x="2297139" y="1154642"/>
                </a:cubicBezTo>
                <a:cubicBezTo>
                  <a:pt x="2307934" y="1184487"/>
                  <a:pt x="2311744" y="1202902"/>
                  <a:pt x="2297139" y="1228302"/>
                </a:cubicBezTo>
                <a:cubicBezTo>
                  <a:pt x="2282534" y="1253702"/>
                  <a:pt x="2252689" y="1267037"/>
                  <a:pt x="2222844" y="1281642"/>
                </a:cubicBezTo>
                <a:cubicBezTo>
                  <a:pt x="2192999" y="1296247"/>
                  <a:pt x="2180934" y="1296247"/>
                  <a:pt x="2149184" y="1302597"/>
                </a:cubicBezTo>
                <a:cubicBezTo>
                  <a:pt x="2117434" y="1308947"/>
                  <a:pt x="2095844" y="1311487"/>
                  <a:pt x="2064094" y="1313392"/>
                </a:cubicBezTo>
                <a:cubicBezTo>
                  <a:pt x="2032344" y="1315297"/>
                  <a:pt x="2026629" y="1313392"/>
                  <a:pt x="1990434" y="1313392"/>
                </a:cubicBezTo>
                <a:cubicBezTo>
                  <a:pt x="1954239" y="1313392"/>
                  <a:pt x="1928839" y="1313392"/>
                  <a:pt x="1884389" y="1313392"/>
                </a:cubicBezTo>
                <a:cubicBezTo>
                  <a:pt x="1839939" y="1313392"/>
                  <a:pt x="1814539" y="1313392"/>
                  <a:pt x="1768184" y="1313392"/>
                </a:cubicBezTo>
                <a:cubicBezTo>
                  <a:pt x="1721829" y="1313392"/>
                  <a:pt x="1691349" y="1315297"/>
                  <a:pt x="1651344" y="1313392"/>
                </a:cubicBezTo>
                <a:cubicBezTo>
                  <a:pt x="1611339" y="1311487"/>
                  <a:pt x="1600544" y="1304502"/>
                  <a:pt x="1566889" y="1302597"/>
                </a:cubicBezTo>
                <a:cubicBezTo>
                  <a:pt x="1533234" y="1300692"/>
                  <a:pt x="1518629" y="1302597"/>
                  <a:pt x="1482434" y="1302597"/>
                </a:cubicBezTo>
                <a:cubicBezTo>
                  <a:pt x="1446239" y="1302597"/>
                  <a:pt x="1427189" y="1302597"/>
                  <a:pt x="1387184" y="1302597"/>
                </a:cubicBezTo>
                <a:cubicBezTo>
                  <a:pt x="1347179" y="1302597"/>
                  <a:pt x="1325589" y="1302597"/>
                  <a:pt x="1281139" y="1302597"/>
                </a:cubicBezTo>
                <a:cubicBezTo>
                  <a:pt x="1236689" y="1302597"/>
                  <a:pt x="1209384" y="1302597"/>
                  <a:pt x="1164934" y="1302597"/>
                </a:cubicBezTo>
                <a:cubicBezTo>
                  <a:pt x="1120484" y="1302597"/>
                  <a:pt x="1096989" y="1302597"/>
                  <a:pt x="1058889" y="1302597"/>
                </a:cubicBezTo>
                <a:cubicBezTo>
                  <a:pt x="1020789" y="1302597"/>
                  <a:pt x="1012534" y="1300692"/>
                  <a:pt x="974434" y="1302597"/>
                </a:cubicBezTo>
                <a:cubicBezTo>
                  <a:pt x="936334" y="1304502"/>
                  <a:pt x="904584" y="1307042"/>
                  <a:pt x="868389" y="1313392"/>
                </a:cubicBezTo>
                <a:cubicBezTo>
                  <a:pt x="832194" y="1319742"/>
                  <a:pt x="823939" y="1317202"/>
                  <a:pt x="794094" y="1334347"/>
                </a:cubicBezTo>
                <a:cubicBezTo>
                  <a:pt x="764249" y="1351492"/>
                  <a:pt x="737579" y="1370542"/>
                  <a:pt x="720434" y="1397847"/>
                </a:cubicBezTo>
                <a:cubicBezTo>
                  <a:pt x="703289" y="1425152"/>
                  <a:pt x="711544" y="1440392"/>
                  <a:pt x="709639" y="1472142"/>
                </a:cubicBezTo>
                <a:cubicBezTo>
                  <a:pt x="707734" y="1503892"/>
                  <a:pt x="696939" y="1524847"/>
                  <a:pt x="709639" y="1556597"/>
                </a:cubicBezTo>
                <a:cubicBezTo>
                  <a:pt x="722339" y="1588347"/>
                  <a:pt x="745834" y="1613747"/>
                  <a:pt x="773139" y="1630892"/>
                </a:cubicBezTo>
                <a:cubicBezTo>
                  <a:pt x="800444" y="1648037"/>
                  <a:pt x="817589" y="1636607"/>
                  <a:pt x="847434" y="1641052"/>
                </a:cubicBezTo>
                <a:cubicBezTo>
                  <a:pt x="877279" y="1645497"/>
                  <a:pt x="910299" y="1634702"/>
                  <a:pt x="921094" y="1651847"/>
                </a:cubicBezTo>
                <a:cubicBezTo>
                  <a:pt x="931889" y="1668992"/>
                  <a:pt x="925539" y="1705187"/>
                  <a:pt x="900139" y="1726142"/>
                </a:cubicBezTo>
                <a:cubicBezTo>
                  <a:pt x="874739" y="1747097"/>
                  <a:pt x="830289" y="1745192"/>
                  <a:pt x="794094" y="1757892"/>
                </a:cubicBezTo>
                <a:cubicBezTo>
                  <a:pt x="757899" y="1770592"/>
                  <a:pt x="752184" y="1778847"/>
                  <a:pt x="720434" y="1789642"/>
                </a:cubicBezTo>
                <a:cubicBezTo>
                  <a:pt x="688684" y="1800437"/>
                  <a:pt x="668999" y="1804247"/>
                  <a:pt x="635344" y="1810597"/>
                </a:cubicBezTo>
                <a:cubicBezTo>
                  <a:pt x="601689" y="1816947"/>
                  <a:pt x="584544" y="1815042"/>
                  <a:pt x="550889" y="1821392"/>
                </a:cubicBezTo>
                <a:cubicBezTo>
                  <a:pt x="517234" y="1827742"/>
                  <a:pt x="497549" y="1835997"/>
                  <a:pt x="465799" y="1842347"/>
                </a:cubicBezTo>
                <a:cubicBezTo>
                  <a:pt x="434049" y="1848697"/>
                  <a:pt x="428334" y="1846792"/>
                  <a:pt x="392139" y="1853142"/>
                </a:cubicBezTo>
                <a:cubicBezTo>
                  <a:pt x="355944" y="1859492"/>
                  <a:pt x="322289" y="1863302"/>
                  <a:pt x="286094" y="1874097"/>
                </a:cubicBezTo>
                <a:cubicBezTo>
                  <a:pt x="249899" y="1884892"/>
                  <a:pt x="241644" y="1888702"/>
                  <a:pt x="211799" y="1905847"/>
                </a:cubicBezTo>
                <a:cubicBezTo>
                  <a:pt x="181954" y="1922992"/>
                  <a:pt x="155284" y="1933152"/>
                  <a:pt x="138139" y="1958552"/>
                </a:cubicBezTo>
                <a:cubicBezTo>
                  <a:pt x="120994" y="1983952"/>
                  <a:pt x="125439" y="2003002"/>
                  <a:pt x="127344" y="2032847"/>
                </a:cubicBezTo>
                <a:cubicBezTo>
                  <a:pt x="129249" y="2062692"/>
                  <a:pt x="135599" y="2077297"/>
                  <a:pt x="148299" y="2107142"/>
                </a:cubicBezTo>
                <a:cubicBezTo>
                  <a:pt x="160999" y="2136987"/>
                  <a:pt x="163539" y="2153497"/>
                  <a:pt x="190844" y="2180802"/>
                </a:cubicBezTo>
                <a:cubicBezTo>
                  <a:pt x="218149" y="2208107"/>
                  <a:pt x="249899" y="2229697"/>
                  <a:pt x="286094" y="2244302"/>
                </a:cubicBezTo>
                <a:cubicBezTo>
                  <a:pt x="322289" y="2258907"/>
                  <a:pt x="338799" y="2248747"/>
                  <a:pt x="370549" y="2255097"/>
                </a:cubicBezTo>
                <a:cubicBezTo>
                  <a:pt x="402299" y="2261447"/>
                  <a:pt x="414999" y="2271607"/>
                  <a:pt x="444844" y="2276052"/>
                </a:cubicBezTo>
                <a:cubicBezTo>
                  <a:pt x="474689" y="2280497"/>
                  <a:pt x="489294" y="2276052"/>
                  <a:pt x="519139" y="2276052"/>
                </a:cubicBezTo>
                <a:cubicBezTo>
                  <a:pt x="548984" y="2276052"/>
                  <a:pt x="561684" y="2276052"/>
                  <a:pt x="593434" y="2276052"/>
                </a:cubicBezTo>
                <a:cubicBezTo>
                  <a:pt x="625184" y="2276052"/>
                  <a:pt x="644234" y="2276052"/>
                  <a:pt x="677889" y="2276052"/>
                </a:cubicBezTo>
                <a:cubicBezTo>
                  <a:pt x="711544" y="2276052"/>
                  <a:pt x="726149" y="2276052"/>
                  <a:pt x="762344" y="2276052"/>
                </a:cubicBezTo>
                <a:cubicBezTo>
                  <a:pt x="798539" y="2276052"/>
                  <a:pt x="819494" y="2276052"/>
                  <a:pt x="857594" y="2276052"/>
                </a:cubicBezTo>
                <a:cubicBezTo>
                  <a:pt x="895694" y="2276052"/>
                  <a:pt x="916649" y="2276052"/>
                  <a:pt x="952844" y="2276052"/>
                </a:cubicBezTo>
                <a:cubicBezTo>
                  <a:pt x="989039" y="2276052"/>
                  <a:pt x="1006184" y="2276052"/>
                  <a:pt x="1037934" y="2276052"/>
                </a:cubicBezTo>
                <a:cubicBezTo>
                  <a:pt x="1069684" y="2276052"/>
                  <a:pt x="1081749" y="2276052"/>
                  <a:pt x="1111594" y="2276052"/>
                </a:cubicBezTo>
                <a:cubicBezTo>
                  <a:pt x="1141439" y="2276052"/>
                  <a:pt x="1154139" y="2276052"/>
                  <a:pt x="1185889" y="2276052"/>
                </a:cubicBezTo>
                <a:cubicBezTo>
                  <a:pt x="1217639" y="2276052"/>
                  <a:pt x="1234149" y="2276052"/>
                  <a:pt x="1270344" y="2276052"/>
                </a:cubicBezTo>
                <a:cubicBezTo>
                  <a:pt x="1306539" y="2276052"/>
                  <a:pt x="1331939" y="2276052"/>
                  <a:pt x="1365594" y="2276052"/>
                </a:cubicBezTo>
                <a:cubicBezTo>
                  <a:pt x="1399249" y="2276052"/>
                  <a:pt x="1406234" y="2276052"/>
                  <a:pt x="1439889" y="2276052"/>
                </a:cubicBezTo>
                <a:cubicBezTo>
                  <a:pt x="1473544" y="2276052"/>
                  <a:pt x="1501484" y="2274147"/>
                  <a:pt x="1535139" y="2276052"/>
                </a:cubicBezTo>
                <a:cubicBezTo>
                  <a:pt x="1568794" y="2277957"/>
                  <a:pt x="1575779" y="2276052"/>
                  <a:pt x="1609434" y="2286847"/>
                </a:cubicBezTo>
                <a:cubicBezTo>
                  <a:pt x="1643089" y="2297642"/>
                  <a:pt x="1677379" y="2305897"/>
                  <a:pt x="1704684" y="2329392"/>
                </a:cubicBezTo>
                <a:cubicBezTo>
                  <a:pt x="1731989" y="2352887"/>
                  <a:pt x="1752944" y="2377652"/>
                  <a:pt x="1746594" y="2403052"/>
                </a:cubicBezTo>
                <a:cubicBezTo>
                  <a:pt x="1740244" y="2428452"/>
                  <a:pt x="1702779" y="2441787"/>
                  <a:pt x="1672934" y="2456392"/>
                </a:cubicBezTo>
                <a:cubicBezTo>
                  <a:pt x="1643089" y="2470997"/>
                  <a:pt x="1628484" y="2469092"/>
                  <a:pt x="1598639" y="2477347"/>
                </a:cubicBezTo>
                <a:cubicBezTo>
                  <a:pt x="1568794" y="2485602"/>
                  <a:pt x="1554189" y="2491952"/>
                  <a:pt x="1524344" y="2498302"/>
                </a:cubicBezTo>
                <a:cubicBezTo>
                  <a:pt x="1494499" y="2504652"/>
                  <a:pt x="1480529" y="2507192"/>
                  <a:pt x="1450684" y="2509097"/>
                </a:cubicBezTo>
                <a:cubicBezTo>
                  <a:pt x="1420839" y="2511002"/>
                  <a:pt x="1406234" y="2509097"/>
                  <a:pt x="1376389" y="2509097"/>
                </a:cubicBezTo>
                <a:cubicBezTo>
                  <a:pt x="1346544" y="2509097"/>
                  <a:pt x="1302094" y="2507192"/>
                  <a:pt x="1302094" y="2509097"/>
                </a:cubicBezTo>
                <a:cubicBezTo>
                  <a:pt x="1302094" y="2511002"/>
                  <a:pt x="1346544" y="2517987"/>
                  <a:pt x="1376389" y="2519892"/>
                </a:cubicBezTo>
                <a:cubicBezTo>
                  <a:pt x="1406234" y="2521797"/>
                  <a:pt x="1420839" y="2519892"/>
                  <a:pt x="1450684" y="2519892"/>
                </a:cubicBezTo>
                <a:cubicBezTo>
                  <a:pt x="1480529" y="2519892"/>
                  <a:pt x="1494499" y="2519892"/>
                  <a:pt x="1524344" y="2519892"/>
                </a:cubicBezTo>
                <a:cubicBezTo>
                  <a:pt x="1554189" y="2519892"/>
                  <a:pt x="1568794" y="2519892"/>
                  <a:pt x="1598639" y="2519892"/>
                </a:cubicBezTo>
                <a:cubicBezTo>
                  <a:pt x="1628484" y="2519892"/>
                  <a:pt x="1643089" y="2519892"/>
                  <a:pt x="1672934" y="2519892"/>
                </a:cubicBezTo>
                <a:cubicBezTo>
                  <a:pt x="1702779" y="2519892"/>
                  <a:pt x="1719289" y="2534497"/>
                  <a:pt x="1746594" y="2519892"/>
                </a:cubicBezTo>
                <a:cubicBezTo>
                  <a:pt x="1773899" y="2505287"/>
                  <a:pt x="1789139" y="2475442"/>
                  <a:pt x="1810094" y="2445597"/>
                </a:cubicBezTo>
                <a:cubicBezTo>
                  <a:pt x="1831049" y="2415752"/>
                  <a:pt x="1839939" y="2403052"/>
                  <a:pt x="1852639" y="2371302"/>
                </a:cubicBezTo>
                <a:cubicBezTo>
                  <a:pt x="1865339" y="2339552"/>
                  <a:pt x="1871689" y="2318597"/>
                  <a:pt x="1873594" y="2286847"/>
                </a:cubicBezTo>
                <a:cubicBezTo>
                  <a:pt x="1875499" y="2255097"/>
                  <a:pt x="1880579" y="2237952"/>
                  <a:pt x="1863434" y="2212552"/>
                </a:cubicBezTo>
                <a:cubicBezTo>
                  <a:pt x="1846289" y="2187152"/>
                  <a:pt x="1818984" y="2178897"/>
                  <a:pt x="1789139" y="2159847"/>
                </a:cubicBezTo>
                <a:cubicBezTo>
                  <a:pt x="1759294" y="2140797"/>
                  <a:pt x="1744689" y="2130002"/>
                  <a:pt x="1714844" y="2117302"/>
                </a:cubicBezTo>
                <a:cubicBezTo>
                  <a:pt x="1684999" y="2104602"/>
                  <a:pt x="1672934" y="2102697"/>
                  <a:pt x="1641184" y="2096347"/>
                </a:cubicBezTo>
                <a:cubicBezTo>
                  <a:pt x="1609434" y="2089997"/>
                  <a:pt x="1589749" y="2087457"/>
                  <a:pt x="1556094" y="2085552"/>
                </a:cubicBezTo>
                <a:cubicBezTo>
                  <a:pt x="1522439" y="2083647"/>
                  <a:pt x="1503389" y="2085552"/>
                  <a:pt x="1471639" y="2085552"/>
                </a:cubicBezTo>
                <a:cubicBezTo>
                  <a:pt x="1439889" y="2085552"/>
                  <a:pt x="1427189" y="2085552"/>
                  <a:pt x="1397344" y="2085552"/>
                </a:cubicBezTo>
                <a:cubicBezTo>
                  <a:pt x="1367499" y="2085552"/>
                  <a:pt x="1353529" y="2087457"/>
                  <a:pt x="1323684" y="2085552"/>
                </a:cubicBezTo>
                <a:cubicBezTo>
                  <a:pt x="1293839" y="2083647"/>
                  <a:pt x="1279234" y="2077297"/>
                  <a:pt x="1249389" y="2075392"/>
                </a:cubicBezTo>
                <a:cubicBezTo>
                  <a:pt x="1219544" y="2073487"/>
                  <a:pt x="1204939" y="2075392"/>
                  <a:pt x="1175094" y="2075392"/>
                </a:cubicBezTo>
                <a:cubicBezTo>
                  <a:pt x="1145249" y="2075392"/>
                  <a:pt x="1131279" y="2075392"/>
                  <a:pt x="1101434" y="2075392"/>
                </a:cubicBezTo>
                <a:cubicBezTo>
                  <a:pt x="1071589" y="2075392"/>
                  <a:pt x="1056984" y="2075392"/>
                  <a:pt x="1027139" y="2075392"/>
                </a:cubicBezTo>
                <a:cubicBezTo>
                  <a:pt x="997294" y="2075392"/>
                  <a:pt x="982689" y="2075392"/>
                  <a:pt x="952844" y="2075392"/>
                </a:cubicBezTo>
                <a:cubicBezTo>
                  <a:pt x="922999" y="2075392"/>
                  <a:pt x="909029" y="2075392"/>
                  <a:pt x="879184" y="2075392"/>
                </a:cubicBezTo>
                <a:cubicBezTo>
                  <a:pt x="849339" y="2075392"/>
                  <a:pt x="834734" y="2075392"/>
                  <a:pt x="804889" y="2075392"/>
                </a:cubicBezTo>
                <a:cubicBezTo>
                  <a:pt x="775044" y="2075392"/>
                  <a:pt x="760439" y="2077297"/>
                  <a:pt x="730594" y="2075392"/>
                </a:cubicBezTo>
                <a:cubicBezTo>
                  <a:pt x="700749" y="2073487"/>
                  <a:pt x="680429" y="2081742"/>
                  <a:pt x="656934" y="2064597"/>
                </a:cubicBezTo>
                <a:cubicBezTo>
                  <a:pt x="633439" y="2047452"/>
                  <a:pt x="608039" y="2015702"/>
                  <a:pt x="614389" y="1990302"/>
                </a:cubicBezTo>
                <a:cubicBezTo>
                  <a:pt x="620739" y="1964902"/>
                  <a:pt x="658839" y="1950297"/>
                  <a:pt x="688684" y="1937597"/>
                </a:cubicBezTo>
                <a:cubicBezTo>
                  <a:pt x="718529" y="1924897"/>
                  <a:pt x="730594" y="1931247"/>
                  <a:pt x="762344" y="1926802"/>
                </a:cubicBezTo>
                <a:cubicBezTo>
                  <a:pt x="794094" y="1922357"/>
                  <a:pt x="815684" y="1918547"/>
                  <a:pt x="847434" y="1916642"/>
                </a:cubicBezTo>
                <a:cubicBezTo>
                  <a:pt x="879184" y="1914737"/>
                  <a:pt x="891249" y="1916642"/>
                  <a:pt x="921094" y="1916642"/>
                </a:cubicBezTo>
                <a:cubicBezTo>
                  <a:pt x="950939" y="1916642"/>
                  <a:pt x="965544" y="1921087"/>
                  <a:pt x="995389" y="1916642"/>
                </a:cubicBezTo>
                <a:cubicBezTo>
                  <a:pt x="1025234" y="1912197"/>
                  <a:pt x="1039839" y="1903307"/>
                  <a:pt x="1069684" y="1895052"/>
                </a:cubicBezTo>
                <a:cubicBezTo>
                  <a:pt x="1099529" y="1886797"/>
                  <a:pt x="1113499" y="1882352"/>
                  <a:pt x="1143344" y="1874097"/>
                </a:cubicBezTo>
                <a:cubicBezTo>
                  <a:pt x="1173189" y="1865842"/>
                  <a:pt x="1194144" y="1872192"/>
                  <a:pt x="1217639" y="1853142"/>
                </a:cubicBezTo>
                <a:cubicBezTo>
                  <a:pt x="1241134" y="1834092"/>
                  <a:pt x="1249389" y="1808692"/>
                  <a:pt x="1260184" y="1778847"/>
                </a:cubicBezTo>
                <a:cubicBezTo>
                  <a:pt x="1270979" y="1749002"/>
                  <a:pt x="1283044" y="1731857"/>
                  <a:pt x="1270344" y="1704552"/>
                </a:cubicBezTo>
                <a:cubicBezTo>
                  <a:pt x="1257644" y="1677247"/>
                  <a:pt x="1228434" y="1658197"/>
                  <a:pt x="1196684" y="1641052"/>
                </a:cubicBezTo>
                <a:cubicBezTo>
                  <a:pt x="1164934" y="1623907"/>
                  <a:pt x="1145249" y="1626447"/>
                  <a:pt x="1111594" y="1620097"/>
                </a:cubicBezTo>
                <a:cubicBezTo>
                  <a:pt x="1077939" y="1613747"/>
                  <a:pt x="1058889" y="1613747"/>
                  <a:pt x="1027139" y="1609302"/>
                </a:cubicBezTo>
                <a:cubicBezTo>
                  <a:pt x="995389" y="1604857"/>
                  <a:pt x="952844" y="1609937"/>
                  <a:pt x="952844" y="1599142"/>
                </a:cubicBezTo>
                <a:cubicBezTo>
                  <a:pt x="952844" y="1588347"/>
                  <a:pt x="997294" y="1564852"/>
                  <a:pt x="1027139" y="1556597"/>
                </a:cubicBezTo>
                <a:cubicBezTo>
                  <a:pt x="1056984" y="1548342"/>
                  <a:pt x="1071589" y="1556597"/>
                  <a:pt x="1101434" y="1556597"/>
                </a:cubicBezTo>
                <a:cubicBezTo>
                  <a:pt x="1131279" y="1556597"/>
                  <a:pt x="1145249" y="1556597"/>
                  <a:pt x="1175094" y="1556597"/>
                </a:cubicBezTo>
                <a:cubicBezTo>
                  <a:pt x="1204939" y="1556597"/>
                  <a:pt x="1215734" y="1556597"/>
                  <a:pt x="1249389" y="1556597"/>
                </a:cubicBezTo>
                <a:cubicBezTo>
                  <a:pt x="1283044" y="1556597"/>
                  <a:pt x="1308444" y="1556597"/>
                  <a:pt x="1344639" y="1556597"/>
                </a:cubicBezTo>
                <a:cubicBezTo>
                  <a:pt x="1380834" y="1556597"/>
                  <a:pt x="1395439" y="1556597"/>
                  <a:pt x="1429094" y="1556597"/>
                </a:cubicBezTo>
                <a:cubicBezTo>
                  <a:pt x="1462749" y="1556597"/>
                  <a:pt x="1482434" y="1556597"/>
                  <a:pt x="1514184" y="1556597"/>
                </a:cubicBezTo>
                <a:cubicBezTo>
                  <a:pt x="1545934" y="1556597"/>
                  <a:pt x="1554189" y="1556597"/>
                  <a:pt x="1587844" y="1556597"/>
                </a:cubicBezTo>
                <a:cubicBezTo>
                  <a:pt x="1621499" y="1556597"/>
                  <a:pt x="1649439" y="1556597"/>
                  <a:pt x="1683094" y="1556597"/>
                </a:cubicBezTo>
                <a:cubicBezTo>
                  <a:pt x="1716749" y="1556597"/>
                  <a:pt x="1717384" y="1556597"/>
                  <a:pt x="1757389" y="1556597"/>
                </a:cubicBezTo>
                <a:cubicBezTo>
                  <a:pt x="1797394" y="1556597"/>
                  <a:pt x="1844384" y="1554692"/>
                  <a:pt x="1884389" y="1556597"/>
                </a:cubicBezTo>
                <a:cubicBezTo>
                  <a:pt x="1924394" y="1558502"/>
                  <a:pt x="1928839" y="1565487"/>
                  <a:pt x="1958684" y="1567392"/>
                </a:cubicBezTo>
                <a:cubicBezTo>
                  <a:pt x="1988529" y="1569297"/>
                  <a:pt x="2002499" y="1565487"/>
                  <a:pt x="2032344" y="1567392"/>
                </a:cubicBezTo>
                <a:cubicBezTo>
                  <a:pt x="2062189" y="1569297"/>
                  <a:pt x="2076794" y="1575647"/>
                  <a:pt x="2106639" y="1577552"/>
                </a:cubicBezTo>
                <a:cubicBezTo>
                  <a:pt x="2136484" y="1579457"/>
                  <a:pt x="2151089" y="1577552"/>
                  <a:pt x="2180934" y="1577552"/>
                </a:cubicBezTo>
                <a:cubicBezTo>
                  <a:pt x="2210779" y="1577552"/>
                  <a:pt x="2222844" y="1581997"/>
                  <a:pt x="2254594" y="1577552"/>
                </a:cubicBezTo>
                <a:cubicBezTo>
                  <a:pt x="2286344" y="1573107"/>
                  <a:pt x="2303489" y="1564852"/>
                  <a:pt x="2339684" y="1556597"/>
                </a:cubicBezTo>
                <a:cubicBezTo>
                  <a:pt x="2375879" y="1548342"/>
                  <a:pt x="2401279" y="1543897"/>
                  <a:pt x="2434934" y="1535642"/>
                </a:cubicBezTo>
                <a:cubicBezTo>
                  <a:pt x="2468589" y="1527387"/>
                  <a:pt x="2478749" y="1520402"/>
                  <a:pt x="2508594" y="1514052"/>
                </a:cubicBezTo>
                <a:cubicBezTo>
                  <a:pt x="2538439" y="1507702"/>
                  <a:pt x="2553044" y="1516592"/>
                  <a:pt x="2582889" y="1503892"/>
                </a:cubicBezTo>
                <a:cubicBezTo>
                  <a:pt x="2612734" y="1491192"/>
                  <a:pt x="2627339" y="1471507"/>
                  <a:pt x="2657184" y="1450552"/>
                </a:cubicBezTo>
                <a:cubicBezTo>
                  <a:pt x="2687029" y="1429597"/>
                  <a:pt x="2700999" y="1425152"/>
                  <a:pt x="2730844" y="1397847"/>
                </a:cubicBezTo>
                <a:cubicBezTo>
                  <a:pt x="2760689" y="1370542"/>
                  <a:pt x="2781644" y="1345142"/>
                  <a:pt x="2805139" y="1313392"/>
                </a:cubicBezTo>
                <a:cubicBezTo>
                  <a:pt x="2828634" y="1281642"/>
                  <a:pt x="2836889" y="1268942"/>
                  <a:pt x="2847684" y="1239097"/>
                </a:cubicBezTo>
                <a:cubicBezTo>
                  <a:pt x="2858479" y="1209252"/>
                  <a:pt x="2859749" y="1196552"/>
                  <a:pt x="2857844" y="1164802"/>
                </a:cubicBezTo>
                <a:cubicBezTo>
                  <a:pt x="2855939" y="1133052"/>
                  <a:pt x="2851494" y="1112097"/>
                  <a:pt x="2836889" y="1080347"/>
                </a:cubicBezTo>
                <a:cubicBezTo>
                  <a:pt x="2822284" y="1048597"/>
                  <a:pt x="2809584" y="1031452"/>
                  <a:pt x="2784184" y="1006052"/>
                </a:cubicBezTo>
                <a:cubicBezTo>
                  <a:pt x="2758784" y="980652"/>
                  <a:pt x="2739734" y="967952"/>
                  <a:pt x="2709889" y="953347"/>
                </a:cubicBezTo>
                <a:cubicBezTo>
                  <a:pt x="2680044" y="938742"/>
                  <a:pt x="2665439" y="944457"/>
                  <a:pt x="2635594" y="931757"/>
                </a:cubicBezTo>
                <a:cubicBezTo>
                  <a:pt x="2605749" y="919057"/>
                  <a:pt x="2582889" y="913342"/>
                  <a:pt x="2561934" y="889847"/>
                </a:cubicBezTo>
                <a:cubicBezTo>
                  <a:pt x="2540979" y="866352"/>
                  <a:pt x="2523834" y="845397"/>
                  <a:pt x="2530184" y="815552"/>
                </a:cubicBezTo>
                <a:cubicBezTo>
                  <a:pt x="2536534" y="785707"/>
                  <a:pt x="2595589" y="764752"/>
                  <a:pt x="2593684" y="741257"/>
                </a:cubicBezTo>
                <a:cubicBezTo>
                  <a:pt x="2591779" y="717762"/>
                  <a:pt x="2549234" y="710142"/>
                  <a:pt x="2519389" y="699347"/>
                </a:cubicBezTo>
                <a:cubicBezTo>
                  <a:pt x="2489544" y="688552"/>
                  <a:pt x="2478749" y="692997"/>
                  <a:pt x="2445094" y="688552"/>
                </a:cubicBezTo>
                <a:cubicBezTo>
                  <a:pt x="2411439" y="684107"/>
                  <a:pt x="2386039" y="679662"/>
                  <a:pt x="2349844" y="677757"/>
                </a:cubicBezTo>
                <a:cubicBezTo>
                  <a:pt x="2313649" y="675852"/>
                  <a:pt x="2297139" y="675852"/>
                  <a:pt x="2265389" y="677757"/>
                </a:cubicBezTo>
                <a:cubicBezTo>
                  <a:pt x="2233639" y="679662"/>
                  <a:pt x="2210144" y="701252"/>
                  <a:pt x="2191094" y="688552"/>
                </a:cubicBezTo>
                <a:cubicBezTo>
                  <a:pt x="2172044" y="675852"/>
                  <a:pt x="2189189" y="639657"/>
                  <a:pt x="2170139" y="614257"/>
                </a:cubicBezTo>
                <a:cubicBezTo>
                  <a:pt x="2151089" y="588857"/>
                  <a:pt x="2127594" y="572347"/>
                  <a:pt x="2095844" y="561552"/>
                </a:cubicBezTo>
                <a:cubicBezTo>
                  <a:pt x="2064094" y="550757"/>
                  <a:pt x="2043139" y="559647"/>
                  <a:pt x="2011389" y="561552"/>
                </a:cubicBezTo>
                <a:cubicBezTo>
                  <a:pt x="1979639" y="563457"/>
                  <a:pt x="1968844" y="565997"/>
                  <a:pt x="1937094" y="572347"/>
                </a:cubicBezTo>
                <a:cubicBezTo>
                  <a:pt x="1905344" y="578697"/>
                  <a:pt x="1884389" y="585047"/>
                  <a:pt x="1852639" y="593302"/>
                </a:cubicBezTo>
                <a:cubicBezTo>
                  <a:pt x="1820889" y="601557"/>
                  <a:pt x="1808189" y="607907"/>
                  <a:pt x="1778344" y="614257"/>
                </a:cubicBezTo>
                <a:cubicBezTo>
                  <a:pt x="1748499" y="620607"/>
                  <a:pt x="1734529" y="623147"/>
                  <a:pt x="1704684" y="625052"/>
                </a:cubicBezTo>
                <a:cubicBezTo>
                  <a:pt x="1674839" y="626957"/>
                  <a:pt x="1662139" y="625052"/>
                  <a:pt x="1630389" y="625052"/>
                </a:cubicBezTo>
                <a:cubicBezTo>
                  <a:pt x="1598639" y="625052"/>
                  <a:pt x="1582129" y="625052"/>
                  <a:pt x="1545934" y="625052"/>
                </a:cubicBezTo>
                <a:cubicBezTo>
                  <a:pt x="1509739" y="625052"/>
                  <a:pt x="1484339" y="626957"/>
                  <a:pt x="1450684" y="625052"/>
                </a:cubicBezTo>
                <a:cubicBezTo>
                  <a:pt x="1417029" y="623147"/>
                  <a:pt x="1410044" y="616162"/>
                  <a:pt x="1376389" y="614257"/>
                </a:cubicBezTo>
                <a:cubicBezTo>
                  <a:pt x="1342734" y="612352"/>
                  <a:pt x="1314794" y="618702"/>
                  <a:pt x="1281139" y="614257"/>
                </a:cubicBezTo>
                <a:cubicBezTo>
                  <a:pt x="1247484" y="609812"/>
                  <a:pt x="1236689" y="597747"/>
                  <a:pt x="1206844" y="593302"/>
                </a:cubicBezTo>
                <a:cubicBezTo>
                  <a:pt x="1176999" y="588857"/>
                  <a:pt x="1163029" y="595207"/>
                  <a:pt x="1133184" y="593302"/>
                </a:cubicBezTo>
                <a:cubicBezTo>
                  <a:pt x="1103339" y="591397"/>
                  <a:pt x="1090639" y="588857"/>
                  <a:pt x="1058889" y="582507"/>
                </a:cubicBezTo>
                <a:cubicBezTo>
                  <a:pt x="1027139" y="576157"/>
                  <a:pt x="1008089" y="567902"/>
                  <a:pt x="974434" y="561552"/>
                </a:cubicBezTo>
                <a:cubicBezTo>
                  <a:pt x="940779" y="555202"/>
                  <a:pt x="921094" y="555202"/>
                  <a:pt x="889344" y="550757"/>
                </a:cubicBezTo>
                <a:cubicBezTo>
                  <a:pt x="857594" y="546312"/>
                  <a:pt x="845529" y="548852"/>
                  <a:pt x="815684" y="540597"/>
                </a:cubicBezTo>
                <a:cubicBezTo>
                  <a:pt x="785839" y="532342"/>
                  <a:pt x="771234" y="519642"/>
                  <a:pt x="741389" y="508847"/>
                </a:cubicBezTo>
                <a:cubicBezTo>
                  <a:pt x="711544" y="498052"/>
                  <a:pt x="696939" y="493607"/>
                  <a:pt x="667094" y="487257"/>
                </a:cubicBezTo>
                <a:cubicBezTo>
                  <a:pt x="637249" y="480907"/>
                  <a:pt x="623279" y="485352"/>
                  <a:pt x="593434" y="477097"/>
                </a:cubicBezTo>
                <a:cubicBezTo>
                  <a:pt x="563589" y="468842"/>
                  <a:pt x="542634" y="466302"/>
                  <a:pt x="519139" y="445347"/>
                </a:cubicBezTo>
                <a:cubicBezTo>
                  <a:pt x="495644" y="424392"/>
                  <a:pt x="478499" y="400897"/>
                  <a:pt x="476594" y="371052"/>
                </a:cubicBezTo>
                <a:cubicBezTo>
                  <a:pt x="474689" y="341207"/>
                  <a:pt x="487389" y="317712"/>
                  <a:pt x="508344" y="296757"/>
                </a:cubicBezTo>
                <a:cubicBezTo>
                  <a:pt x="529299" y="275802"/>
                  <a:pt x="552794" y="277707"/>
                  <a:pt x="582639" y="265007"/>
                </a:cubicBezTo>
                <a:cubicBezTo>
                  <a:pt x="612484" y="252307"/>
                  <a:pt x="627089" y="241512"/>
                  <a:pt x="656934" y="233257"/>
                </a:cubicBezTo>
                <a:cubicBezTo>
                  <a:pt x="686779" y="225002"/>
                  <a:pt x="700749" y="229447"/>
                  <a:pt x="730594" y="223097"/>
                </a:cubicBezTo>
                <a:cubicBezTo>
                  <a:pt x="760439" y="216747"/>
                  <a:pt x="773139" y="207857"/>
                  <a:pt x="804889" y="201507"/>
                </a:cubicBezTo>
                <a:cubicBezTo>
                  <a:pt x="836639" y="195157"/>
                  <a:pt x="857594" y="195792"/>
                  <a:pt x="889344" y="191347"/>
                </a:cubicBezTo>
                <a:cubicBezTo>
                  <a:pt x="921094" y="186902"/>
                  <a:pt x="933794" y="186902"/>
                  <a:pt x="963639" y="180552"/>
                </a:cubicBezTo>
                <a:cubicBezTo>
                  <a:pt x="993484" y="174202"/>
                  <a:pt x="1008089" y="167852"/>
                  <a:pt x="1037934" y="159597"/>
                </a:cubicBezTo>
                <a:cubicBezTo>
                  <a:pt x="1067779" y="151342"/>
                  <a:pt x="1081749" y="150707"/>
                  <a:pt x="1111594" y="138007"/>
                </a:cubicBezTo>
                <a:cubicBezTo>
                  <a:pt x="1141439" y="125307"/>
                  <a:pt x="1156044" y="115147"/>
                  <a:pt x="1185889" y="96097"/>
                </a:cubicBezTo>
                <a:cubicBezTo>
                  <a:pt x="1215734" y="77047"/>
                  <a:pt x="1246849" y="52282"/>
                  <a:pt x="1260184" y="4275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yun"/>
          <p:cNvSpPr/>
          <p:nvPr/>
        </p:nvSpPr>
        <p:spPr>
          <a:xfrm flipH="1" flipV="1">
            <a:off x="9572625" y="4226560"/>
            <a:ext cx="2375535" cy="1459230"/>
          </a:xfrm>
          <a:custGeom>
            <a:avLst/>
            <a:gdLst>
              <a:gd name="connisteX0" fmla="*/ 1941 w 1420328"/>
              <a:gd name="connsiteY0" fmla="*/ 247 h 1481702"/>
              <a:gd name="connisteX1" fmla="*/ 72426 w 1420328"/>
              <a:gd name="connsiteY1" fmla="*/ 63747 h 1481702"/>
              <a:gd name="connisteX2" fmla="*/ 142911 w 1420328"/>
              <a:gd name="connsiteY2" fmla="*/ 84702 h 1481702"/>
              <a:gd name="connisteX3" fmla="*/ 214031 w 1420328"/>
              <a:gd name="connsiteY3" fmla="*/ 98672 h 1481702"/>
              <a:gd name="connisteX4" fmla="*/ 319441 w 1420328"/>
              <a:gd name="connsiteY4" fmla="*/ 98672 h 1481702"/>
              <a:gd name="connisteX5" fmla="*/ 411516 w 1420328"/>
              <a:gd name="connsiteY5" fmla="*/ 98672 h 1481702"/>
              <a:gd name="connisteX6" fmla="*/ 523911 w 1420328"/>
              <a:gd name="connsiteY6" fmla="*/ 98672 h 1481702"/>
              <a:gd name="connisteX7" fmla="*/ 629956 w 1420328"/>
              <a:gd name="connsiteY7" fmla="*/ 91687 h 1481702"/>
              <a:gd name="connisteX8" fmla="*/ 700441 w 1420328"/>
              <a:gd name="connsiteY8" fmla="*/ 84702 h 1481702"/>
              <a:gd name="connisteX9" fmla="*/ 770926 w 1420328"/>
              <a:gd name="connsiteY9" fmla="*/ 70732 h 1481702"/>
              <a:gd name="connisteX10" fmla="*/ 849031 w 1420328"/>
              <a:gd name="connsiteY10" fmla="*/ 63747 h 1481702"/>
              <a:gd name="connisteX11" fmla="*/ 976031 w 1420328"/>
              <a:gd name="connsiteY11" fmla="*/ 49142 h 1481702"/>
              <a:gd name="connisteX12" fmla="*/ 1117001 w 1420328"/>
              <a:gd name="connsiteY12" fmla="*/ 49142 h 1481702"/>
              <a:gd name="connisteX13" fmla="*/ 1215426 w 1420328"/>
              <a:gd name="connsiteY13" fmla="*/ 49142 h 1481702"/>
              <a:gd name="connisteX14" fmla="*/ 1293531 w 1420328"/>
              <a:gd name="connsiteY14" fmla="*/ 56762 h 1481702"/>
              <a:gd name="connisteX15" fmla="*/ 1364016 w 1420328"/>
              <a:gd name="connsiteY15" fmla="*/ 98672 h 1481702"/>
              <a:gd name="connisteX16" fmla="*/ 1398941 w 1420328"/>
              <a:gd name="connsiteY16" fmla="*/ 169157 h 1481702"/>
              <a:gd name="connisteX17" fmla="*/ 1405926 w 1420328"/>
              <a:gd name="connsiteY17" fmla="*/ 239642 h 1481702"/>
              <a:gd name="connisteX18" fmla="*/ 1321471 w 1420328"/>
              <a:gd name="connsiteY18" fmla="*/ 296157 h 1481702"/>
              <a:gd name="connisteX19" fmla="*/ 1237016 w 1420328"/>
              <a:gd name="connsiteY19" fmla="*/ 310762 h 1481702"/>
              <a:gd name="connisteX20" fmla="*/ 1158911 w 1420328"/>
              <a:gd name="connsiteY20" fmla="*/ 310762 h 1481702"/>
              <a:gd name="connisteX21" fmla="*/ 1053501 w 1420328"/>
              <a:gd name="connsiteY21" fmla="*/ 310762 h 1481702"/>
              <a:gd name="connisteX22" fmla="*/ 976031 w 1420328"/>
              <a:gd name="connsiteY22" fmla="*/ 303142 h 1481702"/>
              <a:gd name="connisteX23" fmla="*/ 897926 w 1420328"/>
              <a:gd name="connsiteY23" fmla="*/ 296157 h 1481702"/>
              <a:gd name="connisteX24" fmla="*/ 820456 w 1420328"/>
              <a:gd name="connsiteY24" fmla="*/ 289172 h 1481702"/>
              <a:gd name="connisteX25" fmla="*/ 742986 w 1420328"/>
              <a:gd name="connsiteY25" fmla="*/ 289172 h 1481702"/>
              <a:gd name="connisteX26" fmla="*/ 672501 w 1420328"/>
              <a:gd name="connsiteY26" fmla="*/ 289172 h 1481702"/>
              <a:gd name="connisteX27" fmla="*/ 602016 w 1420328"/>
              <a:gd name="connsiteY27" fmla="*/ 338702 h 1481702"/>
              <a:gd name="connisteX28" fmla="*/ 580426 w 1420328"/>
              <a:gd name="connsiteY28" fmla="*/ 423157 h 1481702"/>
              <a:gd name="connisteX29" fmla="*/ 650911 w 1420328"/>
              <a:gd name="connsiteY29" fmla="*/ 493642 h 1481702"/>
              <a:gd name="connisteX30" fmla="*/ 736001 w 1420328"/>
              <a:gd name="connsiteY30" fmla="*/ 515232 h 1481702"/>
              <a:gd name="connisteX31" fmla="*/ 820456 w 1420328"/>
              <a:gd name="connsiteY31" fmla="*/ 522217 h 1481702"/>
              <a:gd name="connisteX32" fmla="*/ 890941 w 1420328"/>
              <a:gd name="connsiteY32" fmla="*/ 536187 h 1481702"/>
              <a:gd name="connisteX33" fmla="*/ 961426 w 1420328"/>
              <a:gd name="connsiteY33" fmla="*/ 536187 h 1481702"/>
              <a:gd name="connisteX34" fmla="*/ 1031911 w 1420328"/>
              <a:gd name="connsiteY34" fmla="*/ 536187 h 1481702"/>
              <a:gd name="connisteX35" fmla="*/ 1103031 w 1420328"/>
              <a:gd name="connsiteY35" fmla="*/ 578732 h 1481702"/>
              <a:gd name="connisteX36" fmla="*/ 1117001 w 1420328"/>
              <a:gd name="connsiteY36" fmla="*/ 649217 h 1481702"/>
              <a:gd name="connisteX37" fmla="*/ 1046516 w 1420328"/>
              <a:gd name="connsiteY37" fmla="*/ 705732 h 1481702"/>
              <a:gd name="connisteX38" fmla="*/ 1031911 w 1420328"/>
              <a:gd name="connsiteY38" fmla="*/ 776217 h 1481702"/>
              <a:gd name="connisteX39" fmla="*/ 1110016 w 1420328"/>
              <a:gd name="connsiteY39" fmla="*/ 811142 h 1481702"/>
              <a:gd name="connisteX40" fmla="*/ 1180501 w 1420328"/>
              <a:gd name="connsiteY40" fmla="*/ 839717 h 1481702"/>
              <a:gd name="connisteX41" fmla="*/ 1237016 w 1420328"/>
              <a:gd name="connsiteY41" fmla="*/ 910202 h 1481702"/>
              <a:gd name="connisteX42" fmla="*/ 1201456 w 1420328"/>
              <a:gd name="connsiteY42" fmla="*/ 980687 h 1481702"/>
              <a:gd name="connisteX43" fmla="*/ 1130971 w 1420328"/>
              <a:gd name="connsiteY43" fmla="*/ 1009262 h 1481702"/>
              <a:gd name="connisteX44" fmla="*/ 1060486 w 1420328"/>
              <a:gd name="connsiteY44" fmla="*/ 1016247 h 1481702"/>
              <a:gd name="connisteX45" fmla="*/ 983016 w 1420328"/>
              <a:gd name="connsiteY45" fmla="*/ 1016247 h 1481702"/>
              <a:gd name="connisteX46" fmla="*/ 904911 w 1420328"/>
              <a:gd name="connsiteY46" fmla="*/ 1023232 h 1481702"/>
              <a:gd name="connisteX47" fmla="*/ 834426 w 1420328"/>
              <a:gd name="connsiteY47" fmla="*/ 1030217 h 1481702"/>
              <a:gd name="connisteX48" fmla="*/ 763941 w 1420328"/>
              <a:gd name="connsiteY48" fmla="*/ 1030217 h 1481702"/>
              <a:gd name="connisteX49" fmla="*/ 693456 w 1420328"/>
              <a:gd name="connsiteY49" fmla="*/ 1030217 h 1481702"/>
              <a:gd name="connisteX50" fmla="*/ 622971 w 1420328"/>
              <a:gd name="connsiteY50" fmla="*/ 1023232 h 1481702"/>
              <a:gd name="connisteX51" fmla="*/ 545501 w 1420328"/>
              <a:gd name="connsiteY51" fmla="*/ 1023232 h 1481702"/>
              <a:gd name="connisteX52" fmla="*/ 475016 w 1420328"/>
              <a:gd name="connsiteY52" fmla="*/ 1051172 h 1481702"/>
              <a:gd name="connisteX53" fmla="*/ 432471 w 1420328"/>
              <a:gd name="connsiteY53" fmla="*/ 1128642 h 1481702"/>
              <a:gd name="connisteX54" fmla="*/ 468031 w 1420328"/>
              <a:gd name="connsiteY54" fmla="*/ 1199762 h 1481702"/>
              <a:gd name="connisteX55" fmla="*/ 538516 w 1420328"/>
              <a:gd name="connsiteY55" fmla="*/ 1241672 h 1481702"/>
              <a:gd name="connisteX56" fmla="*/ 609001 w 1420328"/>
              <a:gd name="connsiteY56" fmla="*/ 1270247 h 1481702"/>
              <a:gd name="connisteX57" fmla="*/ 700441 w 1420328"/>
              <a:gd name="connsiteY57" fmla="*/ 1270247 h 1481702"/>
              <a:gd name="connisteX58" fmla="*/ 777911 w 1420328"/>
              <a:gd name="connsiteY58" fmla="*/ 1270247 h 1481702"/>
              <a:gd name="connisteX59" fmla="*/ 876971 w 1420328"/>
              <a:gd name="connsiteY59" fmla="*/ 1270247 h 1481702"/>
              <a:gd name="connisteX60" fmla="*/ 954441 w 1420328"/>
              <a:gd name="connsiteY60" fmla="*/ 1270247 h 1481702"/>
              <a:gd name="connisteX61" fmla="*/ 1031911 w 1420328"/>
              <a:gd name="connsiteY61" fmla="*/ 1270247 h 1481702"/>
              <a:gd name="connisteX62" fmla="*/ 1103031 w 1420328"/>
              <a:gd name="connsiteY62" fmla="*/ 1270247 h 1481702"/>
              <a:gd name="connisteX63" fmla="*/ 1187486 w 1420328"/>
              <a:gd name="connsiteY63" fmla="*/ 1277232 h 1481702"/>
              <a:gd name="connisteX64" fmla="*/ 1257971 w 1420328"/>
              <a:gd name="connsiteY64" fmla="*/ 1291202 h 1481702"/>
              <a:gd name="connisteX65" fmla="*/ 1335441 w 1420328"/>
              <a:gd name="connsiteY65" fmla="*/ 1319142 h 1481702"/>
              <a:gd name="connisteX66" fmla="*/ 1405926 w 1420328"/>
              <a:gd name="connsiteY66" fmla="*/ 1340732 h 1481702"/>
              <a:gd name="connisteX67" fmla="*/ 1412911 w 1420328"/>
              <a:gd name="connsiteY67" fmla="*/ 1411217 h 1481702"/>
              <a:gd name="connisteX68" fmla="*/ 1342426 w 1420328"/>
              <a:gd name="connsiteY68" fmla="*/ 1481702 h 1481702"/>
              <a:gd name="connisteX69" fmla="*/ 1335441 w 1420328"/>
              <a:gd name="connsiteY69" fmla="*/ 1411217 h 1481702"/>
              <a:gd name="connisteX70" fmla="*/ 1250986 w 1420328"/>
              <a:gd name="connsiteY70" fmla="*/ 1368672 h 1481702"/>
              <a:gd name="connisteX71" fmla="*/ 1180501 w 1420328"/>
              <a:gd name="connsiteY71" fmla="*/ 1347717 h 1481702"/>
              <a:gd name="connisteX72" fmla="*/ 1103031 w 1420328"/>
              <a:gd name="connsiteY72" fmla="*/ 1347717 h 1481702"/>
              <a:gd name="connisteX73" fmla="*/ 1031911 w 1420328"/>
              <a:gd name="connsiteY73" fmla="*/ 1361687 h 1481702"/>
              <a:gd name="connisteX74" fmla="*/ 961426 w 1420328"/>
              <a:gd name="connsiteY74" fmla="*/ 1368672 h 1481702"/>
              <a:gd name="connisteX75" fmla="*/ 883956 w 1420328"/>
              <a:gd name="connsiteY75" fmla="*/ 1375657 h 1481702"/>
              <a:gd name="connisteX76" fmla="*/ 813471 w 1420328"/>
              <a:gd name="connsiteY76" fmla="*/ 1375657 h 1481702"/>
              <a:gd name="connisteX77" fmla="*/ 742986 w 1420328"/>
              <a:gd name="connsiteY77" fmla="*/ 1375657 h 1481702"/>
              <a:gd name="connisteX78" fmla="*/ 665516 w 1420328"/>
              <a:gd name="connsiteY78" fmla="*/ 1368672 h 1481702"/>
              <a:gd name="connisteX79" fmla="*/ 587411 w 1420328"/>
              <a:gd name="connsiteY79" fmla="*/ 1361687 h 1481702"/>
              <a:gd name="connisteX80" fmla="*/ 516926 w 1420328"/>
              <a:gd name="connsiteY80" fmla="*/ 1347717 h 1481702"/>
              <a:gd name="connisteX81" fmla="*/ 446441 w 1420328"/>
              <a:gd name="connsiteY81" fmla="*/ 1326762 h 1481702"/>
              <a:gd name="connisteX82" fmla="*/ 368971 w 1420328"/>
              <a:gd name="connsiteY82" fmla="*/ 1291202 h 1481702"/>
              <a:gd name="connisteX83" fmla="*/ 298486 w 1420328"/>
              <a:gd name="connsiteY83" fmla="*/ 1277232 h 1481702"/>
              <a:gd name="connisteX84" fmla="*/ 228001 w 1420328"/>
              <a:gd name="connsiteY84" fmla="*/ 1241672 h 1481702"/>
              <a:gd name="connisteX85" fmla="*/ 157516 w 1420328"/>
              <a:gd name="connsiteY85" fmla="*/ 1206747 h 1481702"/>
              <a:gd name="connisteX86" fmla="*/ 142911 w 1420328"/>
              <a:gd name="connsiteY86" fmla="*/ 1128642 h 1481702"/>
              <a:gd name="connisteX87" fmla="*/ 164501 w 1420328"/>
              <a:gd name="connsiteY87" fmla="*/ 1051172 h 1481702"/>
              <a:gd name="connisteX88" fmla="*/ 228001 w 1420328"/>
              <a:gd name="connsiteY88" fmla="*/ 980687 h 1481702"/>
              <a:gd name="connisteX89" fmla="*/ 305471 w 1420328"/>
              <a:gd name="connsiteY89" fmla="*/ 938142 h 1481702"/>
              <a:gd name="connisteX90" fmla="*/ 425486 w 1420328"/>
              <a:gd name="connsiteY90" fmla="*/ 938142 h 1481702"/>
              <a:gd name="connisteX91" fmla="*/ 495971 w 1420328"/>
              <a:gd name="connsiteY91" fmla="*/ 938142 h 1481702"/>
              <a:gd name="connisteX92" fmla="*/ 566456 w 1420328"/>
              <a:gd name="connsiteY92" fmla="*/ 938142 h 1481702"/>
              <a:gd name="connisteX93" fmla="*/ 643926 w 1420328"/>
              <a:gd name="connsiteY93" fmla="*/ 917187 h 1481702"/>
              <a:gd name="connisteX94" fmla="*/ 714411 w 1420328"/>
              <a:gd name="connsiteY94" fmla="*/ 860672 h 1481702"/>
              <a:gd name="connisteX95" fmla="*/ 785531 w 1420328"/>
              <a:gd name="connsiteY95" fmla="*/ 832732 h 1481702"/>
              <a:gd name="connisteX96" fmla="*/ 827441 w 1420328"/>
              <a:gd name="connsiteY96" fmla="*/ 762247 h 1481702"/>
              <a:gd name="connisteX97" fmla="*/ 756956 w 1420328"/>
              <a:gd name="connsiteY97" fmla="*/ 719702 h 1481702"/>
              <a:gd name="connisteX98" fmla="*/ 686471 w 1420328"/>
              <a:gd name="connsiteY98" fmla="*/ 726687 h 1481702"/>
              <a:gd name="connisteX99" fmla="*/ 756956 w 1420328"/>
              <a:gd name="connsiteY99" fmla="*/ 677157 h 1481702"/>
              <a:gd name="connisteX100" fmla="*/ 686471 w 1420328"/>
              <a:gd name="connsiteY100" fmla="*/ 649217 h 1481702"/>
              <a:gd name="connisteX101" fmla="*/ 615986 w 1420328"/>
              <a:gd name="connsiteY101" fmla="*/ 635247 h 1481702"/>
              <a:gd name="connisteX102" fmla="*/ 545501 w 1420328"/>
              <a:gd name="connsiteY102" fmla="*/ 635247 h 1481702"/>
              <a:gd name="connisteX103" fmla="*/ 475016 w 1420328"/>
              <a:gd name="connsiteY103" fmla="*/ 613657 h 1481702"/>
              <a:gd name="connisteX104" fmla="*/ 404531 w 1420328"/>
              <a:gd name="connsiteY104" fmla="*/ 557142 h 1481702"/>
              <a:gd name="connisteX105" fmla="*/ 341031 w 1420328"/>
              <a:gd name="connsiteY105" fmla="*/ 486657 h 1481702"/>
              <a:gd name="connisteX106" fmla="*/ 326426 w 1420328"/>
              <a:gd name="connsiteY106" fmla="*/ 416172 h 1481702"/>
              <a:gd name="connisteX107" fmla="*/ 375956 w 1420328"/>
              <a:gd name="connsiteY107" fmla="*/ 345687 h 1481702"/>
              <a:gd name="connisteX108" fmla="*/ 446441 w 1420328"/>
              <a:gd name="connsiteY108" fmla="*/ 324732 h 1481702"/>
              <a:gd name="connisteX109" fmla="*/ 516926 w 1420328"/>
              <a:gd name="connsiteY109" fmla="*/ 296157 h 1481702"/>
              <a:gd name="connisteX110" fmla="*/ 587411 w 1420328"/>
              <a:gd name="connsiteY110" fmla="*/ 275202 h 1481702"/>
              <a:gd name="connisteX111" fmla="*/ 658531 w 1420328"/>
              <a:gd name="connsiteY111" fmla="*/ 232657 h 1481702"/>
              <a:gd name="connisteX112" fmla="*/ 587411 w 1420328"/>
              <a:gd name="connsiteY112" fmla="*/ 183762 h 1481702"/>
              <a:gd name="connisteX113" fmla="*/ 516926 w 1420328"/>
              <a:gd name="connsiteY113" fmla="*/ 183762 h 1481702"/>
              <a:gd name="connisteX114" fmla="*/ 446441 w 1420328"/>
              <a:gd name="connsiteY114" fmla="*/ 183762 h 1481702"/>
              <a:gd name="connisteX115" fmla="*/ 375956 w 1420328"/>
              <a:gd name="connsiteY115" fmla="*/ 176142 h 1481702"/>
              <a:gd name="connisteX116" fmla="*/ 298486 w 1420328"/>
              <a:gd name="connsiteY116" fmla="*/ 162172 h 1481702"/>
              <a:gd name="connisteX117" fmla="*/ 228001 w 1420328"/>
              <a:gd name="connsiteY117" fmla="*/ 141217 h 1481702"/>
              <a:gd name="connisteX118" fmla="*/ 157516 w 1420328"/>
              <a:gd name="connsiteY118" fmla="*/ 127247 h 1481702"/>
              <a:gd name="connisteX119" fmla="*/ 87031 w 1420328"/>
              <a:gd name="connsiteY119" fmla="*/ 120262 h 1481702"/>
              <a:gd name="connisteX120" fmla="*/ 30516 w 1420328"/>
              <a:gd name="connsiteY120" fmla="*/ 49142 h 1481702"/>
              <a:gd name="connisteX121" fmla="*/ 1941 w 1420328"/>
              <a:gd name="connsiteY121" fmla="*/ 247 h 148170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</a:cxnLst>
            <a:rect l="l" t="t" r="r" b="b"/>
            <a:pathLst>
              <a:path w="1420329" h="1481703">
                <a:moveTo>
                  <a:pt x="1942" y="248"/>
                </a:moveTo>
                <a:cubicBezTo>
                  <a:pt x="10197" y="3423"/>
                  <a:pt x="44487" y="46603"/>
                  <a:pt x="72427" y="63748"/>
                </a:cubicBezTo>
                <a:cubicBezTo>
                  <a:pt x="100367" y="80893"/>
                  <a:pt x="114337" y="77718"/>
                  <a:pt x="142912" y="84703"/>
                </a:cubicBezTo>
                <a:cubicBezTo>
                  <a:pt x="171487" y="91688"/>
                  <a:pt x="178472" y="96133"/>
                  <a:pt x="214032" y="98673"/>
                </a:cubicBezTo>
                <a:cubicBezTo>
                  <a:pt x="249592" y="101213"/>
                  <a:pt x="280072" y="98673"/>
                  <a:pt x="319442" y="98673"/>
                </a:cubicBezTo>
                <a:cubicBezTo>
                  <a:pt x="358812" y="98673"/>
                  <a:pt x="370877" y="98673"/>
                  <a:pt x="411517" y="98673"/>
                </a:cubicBezTo>
                <a:cubicBezTo>
                  <a:pt x="452157" y="98673"/>
                  <a:pt x="480097" y="99943"/>
                  <a:pt x="523912" y="98673"/>
                </a:cubicBezTo>
                <a:cubicBezTo>
                  <a:pt x="567727" y="97403"/>
                  <a:pt x="594397" y="94228"/>
                  <a:pt x="629957" y="91688"/>
                </a:cubicBezTo>
                <a:cubicBezTo>
                  <a:pt x="665517" y="89148"/>
                  <a:pt x="672502" y="89148"/>
                  <a:pt x="700442" y="84703"/>
                </a:cubicBezTo>
                <a:cubicBezTo>
                  <a:pt x="728382" y="80258"/>
                  <a:pt x="741082" y="75178"/>
                  <a:pt x="770927" y="70733"/>
                </a:cubicBezTo>
                <a:cubicBezTo>
                  <a:pt x="800772" y="66288"/>
                  <a:pt x="807757" y="68193"/>
                  <a:pt x="849032" y="63748"/>
                </a:cubicBezTo>
                <a:cubicBezTo>
                  <a:pt x="890307" y="59303"/>
                  <a:pt x="922692" y="52318"/>
                  <a:pt x="976032" y="49143"/>
                </a:cubicBezTo>
                <a:cubicBezTo>
                  <a:pt x="1029372" y="45968"/>
                  <a:pt x="1069377" y="49143"/>
                  <a:pt x="1117002" y="49143"/>
                </a:cubicBezTo>
                <a:cubicBezTo>
                  <a:pt x="1164627" y="49143"/>
                  <a:pt x="1179867" y="47873"/>
                  <a:pt x="1215427" y="49143"/>
                </a:cubicBezTo>
                <a:cubicBezTo>
                  <a:pt x="1250987" y="50413"/>
                  <a:pt x="1263687" y="46603"/>
                  <a:pt x="1293532" y="56763"/>
                </a:cubicBezTo>
                <a:cubicBezTo>
                  <a:pt x="1323377" y="66923"/>
                  <a:pt x="1343062" y="76448"/>
                  <a:pt x="1364017" y="98673"/>
                </a:cubicBezTo>
                <a:cubicBezTo>
                  <a:pt x="1384972" y="120898"/>
                  <a:pt x="1390687" y="141218"/>
                  <a:pt x="1398942" y="169158"/>
                </a:cubicBezTo>
                <a:cubicBezTo>
                  <a:pt x="1407197" y="197098"/>
                  <a:pt x="1421167" y="214243"/>
                  <a:pt x="1405927" y="239643"/>
                </a:cubicBezTo>
                <a:cubicBezTo>
                  <a:pt x="1390687" y="265043"/>
                  <a:pt x="1355127" y="282188"/>
                  <a:pt x="1321472" y="296158"/>
                </a:cubicBezTo>
                <a:cubicBezTo>
                  <a:pt x="1287817" y="310128"/>
                  <a:pt x="1269402" y="307588"/>
                  <a:pt x="1237017" y="310763"/>
                </a:cubicBezTo>
                <a:cubicBezTo>
                  <a:pt x="1204632" y="313938"/>
                  <a:pt x="1195742" y="310763"/>
                  <a:pt x="1158912" y="310763"/>
                </a:cubicBezTo>
                <a:cubicBezTo>
                  <a:pt x="1122082" y="310763"/>
                  <a:pt x="1090332" y="312033"/>
                  <a:pt x="1053502" y="310763"/>
                </a:cubicBezTo>
                <a:cubicBezTo>
                  <a:pt x="1016672" y="309493"/>
                  <a:pt x="1007147" y="306318"/>
                  <a:pt x="976032" y="303143"/>
                </a:cubicBezTo>
                <a:cubicBezTo>
                  <a:pt x="944917" y="299968"/>
                  <a:pt x="929042" y="298698"/>
                  <a:pt x="897927" y="296158"/>
                </a:cubicBezTo>
                <a:cubicBezTo>
                  <a:pt x="866812" y="293618"/>
                  <a:pt x="851572" y="290443"/>
                  <a:pt x="820457" y="289173"/>
                </a:cubicBezTo>
                <a:cubicBezTo>
                  <a:pt x="789342" y="287903"/>
                  <a:pt x="772832" y="289173"/>
                  <a:pt x="742987" y="289173"/>
                </a:cubicBezTo>
                <a:cubicBezTo>
                  <a:pt x="713142" y="289173"/>
                  <a:pt x="700442" y="279013"/>
                  <a:pt x="672502" y="289173"/>
                </a:cubicBezTo>
                <a:cubicBezTo>
                  <a:pt x="644562" y="299333"/>
                  <a:pt x="620432" y="312033"/>
                  <a:pt x="602017" y="338703"/>
                </a:cubicBezTo>
                <a:cubicBezTo>
                  <a:pt x="583602" y="365373"/>
                  <a:pt x="570902" y="392043"/>
                  <a:pt x="580427" y="423158"/>
                </a:cubicBezTo>
                <a:cubicBezTo>
                  <a:pt x="589952" y="454273"/>
                  <a:pt x="619797" y="475228"/>
                  <a:pt x="650912" y="493643"/>
                </a:cubicBezTo>
                <a:cubicBezTo>
                  <a:pt x="682027" y="512058"/>
                  <a:pt x="702347" y="509518"/>
                  <a:pt x="736002" y="515233"/>
                </a:cubicBezTo>
                <a:cubicBezTo>
                  <a:pt x="769657" y="520948"/>
                  <a:pt x="789342" y="517773"/>
                  <a:pt x="820457" y="522218"/>
                </a:cubicBezTo>
                <a:cubicBezTo>
                  <a:pt x="851572" y="526663"/>
                  <a:pt x="863002" y="533648"/>
                  <a:pt x="890942" y="536188"/>
                </a:cubicBezTo>
                <a:cubicBezTo>
                  <a:pt x="918882" y="538728"/>
                  <a:pt x="933487" y="536188"/>
                  <a:pt x="961427" y="536188"/>
                </a:cubicBezTo>
                <a:cubicBezTo>
                  <a:pt x="989367" y="536188"/>
                  <a:pt x="1003337" y="527933"/>
                  <a:pt x="1031912" y="536188"/>
                </a:cubicBezTo>
                <a:cubicBezTo>
                  <a:pt x="1060487" y="544443"/>
                  <a:pt x="1085887" y="555873"/>
                  <a:pt x="1103032" y="578733"/>
                </a:cubicBezTo>
                <a:cubicBezTo>
                  <a:pt x="1120177" y="601593"/>
                  <a:pt x="1128432" y="623818"/>
                  <a:pt x="1117002" y="649218"/>
                </a:cubicBezTo>
                <a:cubicBezTo>
                  <a:pt x="1105572" y="674618"/>
                  <a:pt x="1063662" y="680333"/>
                  <a:pt x="1046517" y="705733"/>
                </a:cubicBezTo>
                <a:cubicBezTo>
                  <a:pt x="1029372" y="731133"/>
                  <a:pt x="1019212" y="755263"/>
                  <a:pt x="1031912" y="776218"/>
                </a:cubicBezTo>
                <a:cubicBezTo>
                  <a:pt x="1044612" y="797173"/>
                  <a:pt x="1080172" y="798443"/>
                  <a:pt x="1110017" y="811143"/>
                </a:cubicBezTo>
                <a:cubicBezTo>
                  <a:pt x="1139862" y="823843"/>
                  <a:pt x="1155102" y="820033"/>
                  <a:pt x="1180502" y="839718"/>
                </a:cubicBezTo>
                <a:cubicBezTo>
                  <a:pt x="1205902" y="859403"/>
                  <a:pt x="1232572" y="882263"/>
                  <a:pt x="1237017" y="910203"/>
                </a:cubicBezTo>
                <a:cubicBezTo>
                  <a:pt x="1241462" y="938143"/>
                  <a:pt x="1222412" y="961003"/>
                  <a:pt x="1201457" y="980688"/>
                </a:cubicBezTo>
                <a:cubicBezTo>
                  <a:pt x="1180502" y="1000373"/>
                  <a:pt x="1158912" y="1002278"/>
                  <a:pt x="1130972" y="1009263"/>
                </a:cubicBezTo>
                <a:cubicBezTo>
                  <a:pt x="1103032" y="1016248"/>
                  <a:pt x="1090332" y="1014978"/>
                  <a:pt x="1060487" y="1016248"/>
                </a:cubicBezTo>
                <a:cubicBezTo>
                  <a:pt x="1030642" y="1017518"/>
                  <a:pt x="1014132" y="1014978"/>
                  <a:pt x="983017" y="1016248"/>
                </a:cubicBezTo>
                <a:cubicBezTo>
                  <a:pt x="951902" y="1017518"/>
                  <a:pt x="934757" y="1020693"/>
                  <a:pt x="904912" y="1023233"/>
                </a:cubicBezTo>
                <a:cubicBezTo>
                  <a:pt x="875067" y="1025773"/>
                  <a:pt x="862367" y="1028948"/>
                  <a:pt x="834427" y="1030218"/>
                </a:cubicBezTo>
                <a:cubicBezTo>
                  <a:pt x="806487" y="1031488"/>
                  <a:pt x="791882" y="1030218"/>
                  <a:pt x="763942" y="1030218"/>
                </a:cubicBezTo>
                <a:cubicBezTo>
                  <a:pt x="736002" y="1030218"/>
                  <a:pt x="721397" y="1031488"/>
                  <a:pt x="693457" y="1030218"/>
                </a:cubicBezTo>
                <a:cubicBezTo>
                  <a:pt x="665517" y="1028948"/>
                  <a:pt x="652817" y="1024503"/>
                  <a:pt x="622972" y="1023233"/>
                </a:cubicBezTo>
                <a:cubicBezTo>
                  <a:pt x="593127" y="1021963"/>
                  <a:pt x="575347" y="1017518"/>
                  <a:pt x="545502" y="1023233"/>
                </a:cubicBezTo>
                <a:cubicBezTo>
                  <a:pt x="515657" y="1028948"/>
                  <a:pt x="497877" y="1030218"/>
                  <a:pt x="475017" y="1051173"/>
                </a:cubicBezTo>
                <a:cubicBezTo>
                  <a:pt x="452157" y="1072128"/>
                  <a:pt x="433742" y="1098798"/>
                  <a:pt x="432472" y="1128643"/>
                </a:cubicBezTo>
                <a:cubicBezTo>
                  <a:pt x="431202" y="1158488"/>
                  <a:pt x="447077" y="1176903"/>
                  <a:pt x="468032" y="1199763"/>
                </a:cubicBezTo>
                <a:cubicBezTo>
                  <a:pt x="488987" y="1222623"/>
                  <a:pt x="510577" y="1227703"/>
                  <a:pt x="538517" y="1241673"/>
                </a:cubicBezTo>
                <a:cubicBezTo>
                  <a:pt x="566457" y="1255643"/>
                  <a:pt x="576617" y="1264533"/>
                  <a:pt x="609002" y="1270248"/>
                </a:cubicBezTo>
                <a:cubicBezTo>
                  <a:pt x="641387" y="1275963"/>
                  <a:pt x="666787" y="1270248"/>
                  <a:pt x="700442" y="1270248"/>
                </a:cubicBezTo>
                <a:cubicBezTo>
                  <a:pt x="734097" y="1270248"/>
                  <a:pt x="742352" y="1270248"/>
                  <a:pt x="777912" y="1270248"/>
                </a:cubicBezTo>
                <a:cubicBezTo>
                  <a:pt x="813472" y="1270248"/>
                  <a:pt x="841412" y="1270248"/>
                  <a:pt x="876972" y="1270248"/>
                </a:cubicBezTo>
                <a:cubicBezTo>
                  <a:pt x="912532" y="1270248"/>
                  <a:pt x="923327" y="1270248"/>
                  <a:pt x="954442" y="1270248"/>
                </a:cubicBezTo>
                <a:cubicBezTo>
                  <a:pt x="985557" y="1270248"/>
                  <a:pt x="1002067" y="1270248"/>
                  <a:pt x="1031912" y="1270248"/>
                </a:cubicBezTo>
                <a:cubicBezTo>
                  <a:pt x="1061757" y="1270248"/>
                  <a:pt x="1071917" y="1268978"/>
                  <a:pt x="1103032" y="1270248"/>
                </a:cubicBezTo>
                <a:cubicBezTo>
                  <a:pt x="1134147" y="1271518"/>
                  <a:pt x="1156372" y="1272788"/>
                  <a:pt x="1187487" y="1277233"/>
                </a:cubicBezTo>
                <a:cubicBezTo>
                  <a:pt x="1218602" y="1281678"/>
                  <a:pt x="1228127" y="1282948"/>
                  <a:pt x="1257972" y="1291203"/>
                </a:cubicBezTo>
                <a:cubicBezTo>
                  <a:pt x="1287817" y="1299458"/>
                  <a:pt x="1305597" y="1308983"/>
                  <a:pt x="1335442" y="1319143"/>
                </a:cubicBezTo>
                <a:cubicBezTo>
                  <a:pt x="1365287" y="1329303"/>
                  <a:pt x="1390687" y="1322318"/>
                  <a:pt x="1405927" y="1340733"/>
                </a:cubicBezTo>
                <a:cubicBezTo>
                  <a:pt x="1421167" y="1359148"/>
                  <a:pt x="1425612" y="1383278"/>
                  <a:pt x="1412912" y="1411218"/>
                </a:cubicBezTo>
                <a:cubicBezTo>
                  <a:pt x="1400212" y="1439158"/>
                  <a:pt x="1357667" y="1481703"/>
                  <a:pt x="1342427" y="1481703"/>
                </a:cubicBezTo>
                <a:cubicBezTo>
                  <a:pt x="1327187" y="1481703"/>
                  <a:pt x="1353857" y="1434078"/>
                  <a:pt x="1335442" y="1411218"/>
                </a:cubicBezTo>
                <a:cubicBezTo>
                  <a:pt x="1317027" y="1388358"/>
                  <a:pt x="1282102" y="1381373"/>
                  <a:pt x="1250987" y="1368673"/>
                </a:cubicBezTo>
                <a:cubicBezTo>
                  <a:pt x="1219872" y="1355973"/>
                  <a:pt x="1210347" y="1352163"/>
                  <a:pt x="1180502" y="1347718"/>
                </a:cubicBezTo>
                <a:cubicBezTo>
                  <a:pt x="1150657" y="1343273"/>
                  <a:pt x="1132877" y="1345178"/>
                  <a:pt x="1103032" y="1347718"/>
                </a:cubicBezTo>
                <a:cubicBezTo>
                  <a:pt x="1073187" y="1350258"/>
                  <a:pt x="1060487" y="1357243"/>
                  <a:pt x="1031912" y="1361688"/>
                </a:cubicBezTo>
                <a:cubicBezTo>
                  <a:pt x="1003337" y="1366133"/>
                  <a:pt x="991272" y="1366133"/>
                  <a:pt x="961427" y="1368673"/>
                </a:cubicBezTo>
                <a:cubicBezTo>
                  <a:pt x="931582" y="1371213"/>
                  <a:pt x="913802" y="1374388"/>
                  <a:pt x="883957" y="1375658"/>
                </a:cubicBezTo>
                <a:cubicBezTo>
                  <a:pt x="854112" y="1376928"/>
                  <a:pt x="841412" y="1375658"/>
                  <a:pt x="813472" y="1375658"/>
                </a:cubicBezTo>
                <a:cubicBezTo>
                  <a:pt x="785532" y="1375658"/>
                  <a:pt x="772832" y="1376928"/>
                  <a:pt x="742987" y="1375658"/>
                </a:cubicBezTo>
                <a:cubicBezTo>
                  <a:pt x="713142" y="1374388"/>
                  <a:pt x="696632" y="1371213"/>
                  <a:pt x="665517" y="1368673"/>
                </a:cubicBezTo>
                <a:cubicBezTo>
                  <a:pt x="634402" y="1366133"/>
                  <a:pt x="617257" y="1366133"/>
                  <a:pt x="587412" y="1361688"/>
                </a:cubicBezTo>
                <a:cubicBezTo>
                  <a:pt x="557567" y="1357243"/>
                  <a:pt x="544867" y="1354703"/>
                  <a:pt x="516927" y="1347718"/>
                </a:cubicBezTo>
                <a:cubicBezTo>
                  <a:pt x="488987" y="1340733"/>
                  <a:pt x="476287" y="1338193"/>
                  <a:pt x="446442" y="1326763"/>
                </a:cubicBezTo>
                <a:cubicBezTo>
                  <a:pt x="416597" y="1315333"/>
                  <a:pt x="398817" y="1301363"/>
                  <a:pt x="368972" y="1291203"/>
                </a:cubicBezTo>
                <a:cubicBezTo>
                  <a:pt x="339127" y="1281043"/>
                  <a:pt x="326427" y="1287393"/>
                  <a:pt x="298487" y="1277233"/>
                </a:cubicBezTo>
                <a:cubicBezTo>
                  <a:pt x="270547" y="1267073"/>
                  <a:pt x="255942" y="1255643"/>
                  <a:pt x="228002" y="1241673"/>
                </a:cubicBezTo>
                <a:cubicBezTo>
                  <a:pt x="200062" y="1227703"/>
                  <a:pt x="174662" y="1229608"/>
                  <a:pt x="157517" y="1206748"/>
                </a:cubicBezTo>
                <a:cubicBezTo>
                  <a:pt x="140372" y="1183888"/>
                  <a:pt x="141642" y="1159758"/>
                  <a:pt x="142912" y="1128643"/>
                </a:cubicBezTo>
                <a:cubicBezTo>
                  <a:pt x="144182" y="1097528"/>
                  <a:pt x="147357" y="1081018"/>
                  <a:pt x="164502" y="1051173"/>
                </a:cubicBezTo>
                <a:cubicBezTo>
                  <a:pt x="181647" y="1021328"/>
                  <a:pt x="200062" y="1003548"/>
                  <a:pt x="228002" y="980688"/>
                </a:cubicBezTo>
                <a:cubicBezTo>
                  <a:pt x="255942" y="957828"/>
                  <a:pt x="266102" y="946398"/>
                  <a:pt x="305472" y="938143"/>
                </a:cubicBezTo>
                <a:cubicBezTo>
                  <a:pt x="344842" y="929888"/>
                  <a:pt x="387387" y="938143"/>
                  <a:pt x="425487" y="938143"/>
                </a:cubicBezTo>
                <a:cubicBezTo>
                  <a:pt x="463587" y="938143"/>
                  <a:pt x="468032" y="938143"/>
                  <a:pt x="495972" y="938143"/>
                </a:cubicBezTo>
                <a:cubicBezTo>
                  <a:pt x="523912" y="938143"/>
                  <a:pt x="536612" y="942588"/>
                  <a:pt x="566457" y="938143"/>
                </a:cubicBezTo>
                <a:cubicBezTo>
                  <a:pt x="596302" y="933698"/>
                  <a:pt x="614082" y="932428"/>
                  <a:pt x="643927" y="917188"/>
                </a:cubicBezTo>
                <a:cubicBezTo>
                  <a:pt x="673772" y="901948"/>
                  <a:pt x="685837" y="877818"/>
                  <a:pt x="714412" y="860673"/>
                </a:cubicBezTo>
                <a:cubicBezTo>
                  <a:pt x="742987" y="843528"/>
                  <a:pt x="762672" y="852418"/>
                  <a:pt x="785532" y="832733"/>
                </a:cubicBezTo>
                <a:cubicBezTo>
                  <a:pt x="808392" y="813048"/>
                  <a:pt x="833157" y="785108"/>
                  <a:pt x="827442" y="762248"/>
                </a:cubicBezTo>
                <a:cubicBezTo>
                  <a:pt x="821727" y="739388"/>
                  <a:pt x="784897" y="726688"/>
                  <a:pt x="756957" y="719703"/>
                </a:cubicBezTo>
                <a:cubicBezTo>
                  <a:pt x="729017" y="712718"/>
                  <a:pt x="686472" y="734943"/>
                  <a:pt x="686472" y="726688"/>
                </a:cubicBezTo>
                <a:cubicBezTo>
                  <a:pt x="686472" y="718433"/>
                  <a:pt x="756957" y="692398"/>
                  <a:pt x="756957" y="677158"/>
                </a:cubicBezTo>
                <a:cubicBezTo>
                  <a:pt x="756957" y="661918"/>
                  <a:pt x="714412" y="657473"/>
                  <a:pt x="686472" y="649218"/>
                </a:cubicBezTo>
                <a:cubicBezTo>
                  <a:pt x="658532" y="640963"/>
                  <a:pt x="643927" y="637788"/>
                  <a:pt x="615987" y="635248"/>
                </a:cubicBezTo>
                <a:cubicBezTo>
                  <a:pt x="588047" y="632708"/>
                  <a:pt x="573442" y="639693"/>
                  <a:pt x="545502" y="635248"/>
                </a:cubicBezTo>
                <a:cubicBezTo>
                  <a:pt x="517562" y="630803"/>
                  <a:pt x="502957" y="629533"/>
                  <a:pt x="475017" y="613658"/>
                </a:cubicBezTo>
                <a:cubicBezTo>
                  <a:pt x="447077" y="597783"/>
                  <a:pt x="431202" y="582543"/>
                  <a:pt x="404532" y="557143"/>
                </a:cubicBezTo>
                <a:cubicBezTo>
                  <a:pt x="377862" y="531743"/>
                  <a:pt x="356907" y="514598"/>
                  <a:pt x="341032" y="486658"/>
                </a:cubicBezTo>
                <a:cubicBezTo>
                  <a:pt x="325157" y="458718"/>
                  <a:pt x="319442" y="444113"/>
                  <a:pt x="326427" y="416173"/>
                </a:cubicBezTo>
                <a:cubicBezTo>
                  <a:pt x="333412" y="388233"/>
                  <a:pt x="351827" y="364103"/>
                  <a:pt x="375957" y="345688"/>
                </a:cubicBezTo>
                <a:cubicBezTo>
                  <a:pt x="400087" y="327273"/>
                  <a:pt x="418502" y="334893"/>
                  <a:pt x="446442" y="324733"/>
                </a:cubicBezTo>
                <a:cubicBezTo>
                  <a:pt x="474382" y="314573"/>
                  <a:pt x="488987" y="306318"/>
                  <a:pt x="516927" y="296158"/>
                </a:cubicBezTo>
                <a:cubicBezTo>
                  <a:pt x="544867" y="285998"/>
                  <a:pt x="558837" y="287903"/>
                  <a:pt x="587412" y="275203"/>
                </a:cubicBezTo>
                <a:cubicBezTo>
                  <a:pt x="615987" y="262503"/>
                  <a:pt x="658532" y="251073"/>
                  <a:pt x="658532" y="232658"/>
                </a:cubicBezTo>
                <a:cubicBezTo>
                  <a:pt x="658532" y="214243"/>
                  <a:pt x="615987" y="193288"/>
                  <a:pt x="587412" y="183763"/>
                </a:cubicBezTo>
                <a:cubicBezTo>
                  <a:pt x="558837" y="174238"/>
                  <a:pt x="544867" y="183763"/>
                  <a:pt x="516927" y="183763"/>
                </a:cubicBezTo>
                <a:cubicBezTo>
                  <a:pt x="488987" y="183763"/>
                  <a:pt x="474382" y="185033"/>
                  <a:pt x="446442" y="183763"/>
                </a:cubicBezTo>
                <a:cubicBezTo>
                  <a:pt x="418502" y="182493"/>
                  <a:pt x="405802" y="180588"/>
                  <a:pt x="375957" y="176143"/>
                </a:cubicBezTo>
                <a:cubicBezTo>
                  <a:pt x="346112" y="171698"/>
                  <a:pt x="328332" y="169158"/>
                  <a:pt x="298487" y="162173"/>
                </a:cubicBezTo>
                <a:cubicBezTo>
                  <a:pt x="268642" y="155188"/>
                  <a:pt x="255942" y="148203"/>
                  <a:pt x="228002" y="141218"/>
                </a:cubicBezTo>
                <a:cubicBezTo>
                  <a:pt x="200062" y="134233"/>
                  <a:pt x="185457" y="131693"/>
                  <a:pt x="157517" y="127248"/>
                </a:cubicBezTo>
                <a:cubicBezTo>
                  <a:pt x="129577" y="122803"/>
                  <a:pt x="112432" y="136138"/>
                  <a:pt x="87032" y="120263"/>
                </a:cubicBezTo>
                <a:cubicBezTo>
                  <a:pt x="61632" y="104388"/>
                  <a:pt x="47662" y="73273"/>
                  <a:pt x="30517" y="49143"/>
                </a:cubicBezTo>
                <a:cubicBezTo>
                  <a:pt x="13372" y="25013"/>
                  <a:pt x="-6313" y="-2927"/>
                  <a:pt x="1942" y="248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5"/>
          <a:srcRect l="23115" t="4504" r="25646" b="7035"/>
          <a:stretch>
            <a:fillRect/>
          </a:stretch>
        </p:blipFill>
        <p:spPr>
          <a:xfrm>
            <a:off x="1424305" y="2230755"/>
            <a:ext cx="1300480" cy="239712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/>
          <a:srcRect l="23115" t="4504" r="25646" b="7035"/>
          <a:stretch>
            <a:fillRect/>
          </a:stretch>
        </p:blipFill>
        <p:spPr>
          <a:xfrm rot="360000">
            <a:off x="2392680" y="1568450"/>
            <a:ext cx="967105" cy="1783080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9964420" y="1654175"/>
            <a:ext cx="362585" cy="349250"/>
            <a:chOff x="3774" y="6691"/>
            <a:chExt cx="2888" cy="2774"/>
          </a:xfrm>
        </p:grpSpPr>
        <p:sp>
          <p:nvSpPr>
            <p:cNvPr id="58" name="任意多边形 57"/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20160000">
            <a:off x="9150985" y="1243965"/>
            <a:ext cx="553720" cy="532765"/>
            <a:chOff x="3774" y="6691"/>
            <a:chExt cx="2888" cy="2774"/>
          </a:xfrm>
        </p:grpSpPr>
        <p:sp>
          <p:nvSpPr>
            <p:cNvPr id="65" name="任意多边形 64"/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0160000">
            <a:off x="9565640" y="2129155"/>
            <a:ext cx="742315" cy="713740"/>
            <a:chOff x="3774" y="6691"/>
            <a:chExt cx="2888" cy="2774"/>
          </a:xfrm>
        </p:grpSpPr>
        <p:sp>
          <p:nvSpPr>
            <p:cNvPr id="8" name="任意多边形 7"/>
            <p:cNvSpPr/>
            <p:nvPr/>
          </p:nvSpPr>
          <p:spPr>
            <a:xfrm>
              <a:off x="3774" y="6691"/>
              <a:ext cx="2888" cy="2774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2888" h="2774">
                  <a:moveTo>
                    <a:pt x="1492" y="1438"/>
                  </a:moveTo>
                  <a:lnTo>
                    <a:pt x="1481" y="1439"/>
                  </a:lnTo>
                  <a:cubicBezTo>
                    <a:pt x="1469" y="1440"/>
                    <a:pt x="1456" y="1440"/>
                    <a:pt x="1444" y="1440"/>
                  </a:cubicBezTo>
                  <a:lnTo>
                    <a:pt x="1439" y="1440"/>
                  </a:lnTo>
                  <a:lnTo>
                    <a:pt x="1444" y="1443"/>
                  </a:lnTo>
                  <a:cubicBezTo>
                    <a:pt x="1451" y="1447"/>
                    <a:pt x="1458" y="1452"/>
                    <a:pt x="1466" y="1457"/>
                  </a:cubicBezTo>
                  <a:lnTo>
                    <a:pt x="1479" y="1466"/>
                  </a:lnTo>
                  <a:lnTo>
                    <a:pt x="1491" y="1457"/>
                  </a:lnTo>
                  <a:lnTo>
                    <a:pt x="1498" y="1453"/>
                  </a:lnTo>
                  <a:lnTo>
                    <a:pt x="1492" y="1438"/>
                  </a:lnTo>
                  <a:close/>
                  <a:moveTo>
                    <a:pt x="1444" y="0"/>
                  </a:moveTo>
                  <a:cubicBezTo>
                    <a:pt x="1748" y="0"/>
                    <a:pt x="2009" y="189"/>
                    <a:pt x="2114" y="456"/>
                  </a:cubicBezTo>
                  <a:lnTo>
                    <a:pt x="2120" y="471"/>
                  </a:lnTo>
                  <a:lnTo>
                    <a:pt x="2131" y="470"/>
                  </a:lnTo>
                  <a:cubicBezTo>
                    <a:pt x="2143" y="469"/>
                    <a:pt x="2156" y="469"/>
                    <a:pt x="2168" y="469"/>
                  </a:cubicBezTo>
                  <a:cubicBezTo>
                    <a:pt x="2566" y="469"/>
                    <a:pt x="2888" y="791"/>
                    <a:pt x="2888" y="1189"/>
                  </a:cubicBezTo>
                  <a:cubicBezTo>
                    <a:pt x="2888" y="1438"/>
                    <a:pt x="2762" y="1657"/>
                    <a:pt x="2571" y="1786"/>
                  </a:cubicBezTo>
                  <a:lnTo>
                    <a:pt x="2564" y="1790"/>
                  </a:lnTo>
                  <a:lnTo>
                    <a:pt x="2570" y="1806"/>
                  </a:lnTo>
                  <a:cubicBezTo>
                    <a:pt x="2599" y="1884"/>
                    <a:pt x="2614" y="1967"/>
                    <a:pt x="2614" y="2054"/>
                  </a:cubicBezTo>
                  <a:cubicBezTo>
                    <a:pt x="2614" y="2452"/>
                    <a:pt x="2292" y="2774"/>
                    <a:pt x="1894" y="2774"/>
                  </a:cubicBezTo>
                  <a:cubicBezTo>
                    <a:pt x="1745" y="2774"/>
                    <a:pt x="1606" y="2729"/>
                    <a:pt x="1491" y="2651"/>
                  </a:cubicBezTo>
                  <a:lnTo>
                    <a:pt x="1479" y="2642"/>
                  </a:lnTo>
                  <a:lnTo>
                    <a:pt x="1466" y="2651"/>
                  </a:lnTo>
                  <a:cubicBezTo>
                    <a:pt x="1351" y="2729"/>
                    <a:pt x="1212" y="2774"/>
                    <a:pt x="1063" y="2774"/>
                  </a:cubicBezTo>
                  <a:cubicBezTo>
                    <a:pt x="665" y="2774"/>
                    <a:pt x="343" y="2452"/>
                    <a:pt x="343" y="2054"/>
                  </a:cubicBezTo>
                  <a:cubicBezTo>
                    <a:pt x="343" y="1992"/>
                    <a:pt x="351" y="1932"/>
                    <a:pt x="366" y="1874"/>
                  </a:cubicBezTo>
                  <a:lnTo>
                    <a:pt x="367" y="1870"/>
                  </a:lnTo>
                  <a:lnTo>
                    <a:pt x="347" y="1859"/>
                  </a:lnTo>
                  <a:cubicBezTo>
                    <a:pt x="139" y="1732"/>
                    <a:pt x="0" y="1504"/>
                    <a:pt x="0" y="1243"/>
                  </a:cubicBezTo>
                  <a:cubicBezTo>
                    <a:pt x="0" y="845"/>
                    <a:pt x="322" y="523"/>
                    <a:pt x="720" y="523"/>
                  </a:cubicBezTo>
                  <a:cubicBezTo>
                    <a:pt x="726" y="523"/>
                    <a:pt x="732" y="523"/>
                    <a:pt x="739" y="523"/>
                  </a:cubicBezTo>
                  <a:lnTo>
                    <a:pt x="751" y="524"/>
                  </a:lnTo>
                  <a:lnTo>
                    <a:pt x="751" y="523"/>
                  </a:lnTo>
                  <a:cubicBezTo>
                    <a:pt x="837" y="221"/>
                    <a:pt x="1115" y="0"/>
                    <a:pt x="14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765" y="7684"/>
              <a:ext cx="906" cy="9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693259" y="2251147"/>
            <a:ext cx="7516387" cy="32537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1520825" algn="l"/>
            <a:r>
              <a:rPr lang="zh-CN" altLang="en-US" sz="6600" dirty="0">
                <a:latin typeface="云峰飞云体" panose="02000500000000000000" charset="-122"/>
                <a:ea typeface="云峰飞云体" panose="02000500000000000000" charset="-122"/>
                <a:sym typeface="+mn-ea"/>
              </a:rPr>
              <a:t>活动二：</a:t>
            </a:r>
          </a:p>
          <a:p>
            <a:pPr algn="l"/>
            <a:r>
              <a:rPr lang="zh-CN" altLang="en-US" sz="6600" dirty="0">
                <a:latin typeface="云峰飞云体" panose="02000500000000000000" charset="-122"/>
                <a:ea typeface="云峰飞云体" panose="02000500000000000000" charset="-122"/>
                <a:sym typeface="+mn-ea"/>
              </a:rPr>
              <a:t>欢天喜地猜灯谜，</a:t>
            </a:r>
          </a:p>
          <a:p>
            <a:pPr algn="l"/>
            <a:r>
              <a:rPr lang="zh-CN" altLang="en-US" sz="6600" dirty="0">
                <a:latin typeface="云峰飞云体" panose="02000500000000000000" charset="-122"/>
                <a:ea typeface="云峰飞云体" panose="02000500000000000000" charset="-122"/>
                <a:sym typeface="+mn-ea"/>
              </a:rPr>
              <a:t>趣读儿歌识字猜字</a:t>
            </a:r>
          </a:p>
        </p:txBody>
      </p:sp>
      <p:pic>
        <p:nvPicPr>
          <p:cNvPr id="17" name="图片 16" hidden="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2484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FD59FF6-E188-89E2-D739-335CF590000F}"/>
              </a:ext>
            </a:extLst>
          </p:cNvPr>
          <p:cNvSpPr txBox="1"/>
          <p:nvPr/>
        </p:nvSpPr>
        <p:spPr>
          <a:xfrm>
            <a:off x="6127296" y="2047567"/>
            <a:ext cx="1284835" cy="1200329"/>
          </a:xfrm>
          <a:prstGeom prst="rect">
            <a:avLst/>
          </a:prstGeom>
          <a:solidFill>
            <a:srgbClr val="FFFAE9"/>
          </a:solidFill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一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omb/>
      </p:transition>
    </mc:Choice>
    <mc:Fallback xmlns="">
      <p:transition spd="slow">
        <p:comb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3f4f99c1-ba37-4675-8f3c-4e9fd5a70da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6000"/>
                </a:schemeClr>
              </a:gs>
              <a:gs pos="53000">
                <a:schemeClr val="bg1">
                  <a:alpha val="73000"/>
                </a:schemeClr>
              </a:gs>
              <a:gs pos="100000">
                <a:schemeClr val="bg1">
                  <a:alpha val="97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1768475" y="492760"/>
            <a:ext cx="4243705" cy="6318837"/>
            <a:chOff x="15455" y="1956"/>
            <a:chExt cx="2050" cy="4825"/>
          </a:xfrm>
        </p:grpSpPr>
        <p:sp>
          <p:nvSpPr>
            <p:cNvPr id="29" name="任意多边形 28"/>
            <p:cNvSpPr/>
            <p:nvPr/>
          </p:nvSpPr>
          <p:spPr>
            <a:xfrm>
              <a:off x="16304" y="5676"/>
              <a:ext cx="352" cy="1105"/>
            </a:xfrm>
            <a:custGeom>
              <a:avLst/>
              <a:gdLst>
                <a:gd name="adj" fmla="val 50000"/>
                <a:gd name="maxAdj" fmla="*/ 50000 w ss"/>
                <a:gd name="a" fmla="pin 0 adj maxAdj"/>
                <a:gd name="x1" fmla="*/ ss a 200000"/>
                <a:gd name="x2" fmla="*/ ss a 100000"/>
                <a:gd name="x3" fmla="+- r 0 x2"/>
                <a:gd name="x4" fmla="+- r 0 x1"/>
                <a:gd name="il" fmla="*/ wd3 a maxAdj"/>
                <a:gd name="it" fmla="*/ hd3 a maxAdj"/>
                <a:gd name="ir" fmla="+- r 0 il"/>
              </a:gdLst>
              <a:ahLst/>
              <a:cxnLst>
                <a:cxn ang="3">
                  <a:pos x="hc" y="t"/>
                </a:cxn>
                <a:cxn ang="cd2">
                  <a:pos x="x1" y="vc"/>
                </a:cxn>
                <a:cxn ang="cd4">
                  <a:pos x="hc" y="b"/>
                </a:cxn>
                <a:cxn ang="0">
                  <a:pos x="x4" y="vc"/>
                </a:cxn>
              </a:cxnLst>
              <a:rect l="l" t="t" r="r" b="b"/>
              <a:pathLst>
                <a:path w="728" h="2284">
                  <a:moveTo>
                    <a:pt x="364" y="0"/>
                  </a:moveTo>
                  <a:lnTo>
                    <a:pt x="728" y="2284"/>
                  </a:lnTo>
                  <a:lnTo>
                    <a:pt x="689" y="2284"/>
                  </a:lnTo>
                  <a:lnTo>
                    <a:pt x="603" y="2065"/>
                  </a:lnTo>
                  <a:lnTo>
                    <a:pt x="614" y="2284"/>
                  </a:lnTo>
                  <a:lnTo>
                    <a:pt x="162" y="2284"/>
                  </a:lnTo>
                  <a:lnTo>
                    <a:pt x="184" y="1950"/>
                  </a:lnTo>
                  <a:lnTo>
                    <a:pt x="87" y="2284"/>
                  </a:lnTo>
                  <a:lnTo>
                    <a:pt x="0" y="2284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5455" y="1956"/>
              <a:ext cx="2050" cy="4414"/>
              <a:chOff x="9257" y="1956"/>
              <a:chExt cx="4320" cy="681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9257" y="1956"/>
                <a:ext cx="4320" cy="6814"/>
                <a:chOff x="9257" y="834"/>
                <a:chExt cx="4320" cy="6814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>
                  <a:off x="9257" y="834"/>
                  <a:ext cx="4320" cy="6814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9401" y="1004"/>
                  <a:ext cx="4032" cy="6474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9592" y="2484"/>
                <a:ext cx="3650" cy="5758"/>
                <a:chOff x="9499" y="4133"/>
                <a:chExt cx="3650" cy="5758"/>
              </a:xfrm>
            </p:grpSpPr>
            <p:sp>
              <p:nvSpPr>
                <p:cNvPr id="26" name="任意多边形 25"/>
                <p:cNvSpPr/>
                <p:nvPr/>
              </p:nvSpPr>
              <p:spPr>
                <a:xfrm>
                  <a:off x="9499" y="4133"/>
                  <a:ext cx="3650" cy="5758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FFFAE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>
                  <a:off x="9603" y="4363"/>
                  <a:ext cx="3443" cy="5299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FFFAE9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sp>
        <p:nvSpPr>
          <p:cNvPr id="39" name="文本框 38"/>
          <p:cNvSpPr txBox="1"/>
          <p:nvPr/>
        </p:nvSpPr>
        <p:spPr>
          <a:xfrm>
            <a:off x="2181860" y="1910715"/>
            <a:ext cx="3630930" cy="26149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上边毛，</a:t>
            </a:r>
          </a:p>
          <a:p>
            <a:pPr algn="ctr"/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下边毛，</a:t>
            </a:r>
          </a:p>
          <a:p>
            <a:pPr algn="ctr"/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中间一颗黑葡萄。</a:t>
            </a:r>
            <a:endParaRPr lang="en-US" altLang="zh-CN" sz="3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endParaRPr lang="en-US" altLang="zh-CN" sz="2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en-US" altLang="zh-CN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打一种人体器官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081020" y="1100455"/>
            <a:ext cx="1568450" cy="82994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谜面</a:t>
            </a:r>
          </a:p>
        </p:txBody>
      </p:sp>
      <p:sp>
        <p:nvSpPr>
          <p:cNvPr id="41" name="文本框 40"/>
          <p:cNvSpPr txBox="1"/>
          <p:nvPr>
            <p:custDataLst>
              <p:tags r:id="rId1"/>
            </p:custDataLst>
          </p:nvPr>
        </p:nvSpPr>
        <p:spPr>
          <a:xfrm>
            <a:off x="2480310" y="4591685"/>
            <a:ext cx="1385570" cy="70675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谜底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65880" y="4591685"/>
            <a:ext cx="1385570" cy="70675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眼睛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3962400" y="4594860"/>
            <a:ext cx="1245235" cy="69977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648450" y="934085"/>
            <a:ext cx="1442085" cy="1808480"/>
            <a:chOff x="2300" y="5709"/>
            <a:chExt cx="2271" cy="2848"/>
          </a:xfrm>
        </p:grpSpPr>
        <p:grpSp>
          <p:nvGrpSpPr>
            <p:cNvPr id="43" name="组合 42"/>
            <p:cNvGrpSpPr/>
            <p:nvPr/>
          </p:nvGrpSpPr>
          <p:grpSpPr>
            <a:xfrm>
              <a:off x="2300" y="5719"/>
              <a:ext cx="2271" cy="2838"/>
              <a:chOff x="11855" y="3687"/>
              <a:chExt cx="3238" cy="3613"/>
            </a:xfrm>
          </p:grpSpPr>
          <p:sp>
            <p:nvSpPr>
              <p:cNvPr id="44" name="圆角矩形 43"/>
              <p:cNvSpPr/>
              <p:nvPr>
                <p:custDataLst>
                  <p:tags r:id="rId4"/>
                </p:custDataLst>
              </p:nvPr>
            </p:nvSpPr>
            <p:spPr>
              <a:xfrm>
                <a:off x="11855" y="3687"/>
                <a:ext cx="3238" cy="3474"/>
              </a:xfrm>
              <a:prstGeom prst="roundRect">
                <a:avLst/>
              </a:prstGeom>
              <a:solidFill>
                <a:schemeClr val="bg1"/>
              </a:solidFill>
              <a:ln w="41275" cmpd="sng">
                <a:solidFill>
                  <a:srgbClr val="C0000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/>
                  <a:t>         </a:t>
                </a:r>
              </a:p>
            </p:txBody>
          </p:sp>
          <p:sp>
            <p:nvSpPr>
              <p:cNvPr id="45" name="文本框 44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2091" y="4402"/>
                <a:ext cx="2767" cy="289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zh-CN" altLang="en-US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猜</a:t>
                </a:r>
                <a:r>
                  <a:rPr lang="en-US" altLang="zh-CN" sz="8800" dirty="0">
                    <a:latin typeface="楷体" panose="02010609060101010101" charset="-122"/>
                    <a:ea typeface="楷体" panose="02010609060101010101" charset="-122"/>
                    <a:sym typeface="+mn-ea"/>
                  </a:rPr>
                  <a:t>         </a:t>
                </a: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2847" y="5709"/>
              <a:ext cx="1553" cy="83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r>
                <a:rPr lang="en-US" altLang="zh-CN" sz="3200" b="1" dirty="0" err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c</a:t>
              </a:r>
              <a:r>
                <a:rPr lang="en-US" altLang="en-US" sz="3200" b="1" dirty="0" err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ā</a:t>
              </a:r>
              <a:r>
                <a:rPr lang="en-US" altLang="zh-CN" sz="3200" b="1" dirty="0" err="1">
                  <a:latin typeface="汉语拼音" panose="020B0604020202020204" charset="0"/>
                  <a:ea typeface="Aa楷书拼音" panose="02010600010101010101" charset="-122"/>
                  <a:cs typeface="汉语拼音" panose="020B0604020202020204" charset="0"/>
                </a:rPr>
                <a:t>i</a:t>
              </a:r>
              <a:endParaRPr lang="en-US" altLang="zh-CN" sz="3200" b="1" dirty="0">
                <a:latin typeface="汉语拼音" panose="020B0604020202020204" charset="0"/>
                <a:ea typeface="Aa楷书拼音" panose="02010600010101010101" charset="-122"/>
                <a:cs typeface="汉语拼音" panose="020B0604020202020204" charset="0"/>
              </a:endParaRPr>
            </a:p>
            <a:p>
              <a:endParaRPr lang="en-US" altLang="zh-CN" sz="3200" b="1" dirty="0">
                <a:latin typeface="汉语拼音" panose="020B0604020202020204" charset="0"/>
                <a:ea typeface="Aa楷书拼音" panose="02010600010101010101" charset="-122"/>
                <a:cs typeface="汉语拼音" panose="020B0604020202020204" charset="0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8325485" y="1469390"/>
            <a:ext cx="3596134" cy="94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40830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</a:rPr>
              <a:t>猜想、猜谜</a:t>
            </a:r>
          </a:p>
        </p:txBody>
      </p:sp>
      <p:pic>
        <p:nvPicPr>
          <p:cNvPr id="72" name="竖琴音效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0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623040" y="-632460"/>
            <a:ext cx="568960" cy="542290"/>
          </a:xfrm>
          <a:prstGeom prst="rect">
            <a:avLst/>
          </a:prstGeom>
        </p:spPr>
      </p:pic>
      <p:pic>
        <p:nvPicPr>
          <p:cNvPr id="49" name="竖琴音效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0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965180" y="-632460"/>
            <a:ext cx="568960" cy="54229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81200" y="1122680"/>
            <a:ext cx="3600450" cy="4508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0975" y="90805"/>
            <a:ext cx="1729105" cy="7099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350764" y="3218180"/>
            <a:ext cx="5114290" cy="10272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40830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请、清、情、晴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183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>
                <p:cTn id="32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  <p:bldLst>
      <p:bldP spid="42" grpId="0" bldLvl="0" animBg="1"/>
      <p:bldP spid="42" grpId="1" animBg="1"/>
      <p:bldP spid="48" grpId="1"/>
      <p:bldP spid="48" grpId="2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3f4f99c1-ba37-4675-8f3c-4e9fd5a70da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6000"/>
                </a:schemeClr>
              </a:gs>
              <a:gs pos="53000">
                <a:schemeClr val="bg1">
                  <a:alpha val="73000"/>
                </a:schemeClr>
              </a:gs>
              <a:gs pos="100000">
                <a:schemeClr val="bg1">
                  <a:alpha val="97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1768475" y="492760"/>
            <a:ext cx="4243705" cy="6318837"/>
            <a:chOff x="15455" y="1956"/>
            <a:chExt cx="2050" cy="4825"/>
          </a:xfrm>
        </p:grpSpPr>
        <p:sp>
          <p:nvSpPr>
            <p:cNvPr id="29" name="任意多边形 28"/>
            <p:cNvSpPr/>
            <p:nvPr/>
          </p:nvSpPr>
          <p:spPr>
            <a:xfrm>
              <a:off x="16304" y="5676"/>
              <a:ext cx="352" cy="1105"/>
            </a:xfrm>
            <a:custGeom>
              <a:avLst/>
              <a:gdLst>
                <a:gd name="adj" fmla="val 50000"/>
                <a:gd name="maxAdj" fmla="*/ 50000 w ss"/>
                <a:gd name="a" fmla="pin 0 adj maxAdj"/>
                <a:gd name="x1" fmla="*/ ss a 200000"/>
                <a:gd name="x2" fmla="*/ ss a 100000"/>
                <a:gd name="x3" fmla="+- r 0 x2"/>
                <a:gd name="x4" fmla="+- r 0 x1"/>
                <a:gd name="il" fmla="*/ wd3 a maxAdj"/>
                <a:gd name="it" fmla="*/ hd3 a maxAdj"/>
                <a:gd name="ir" fmla="+- r 0 il"/>
              </a:gdLst>
              <a:ahLst/>
              <a:cxnLst>
                <a:cxn ang="3">
                  <a:pos x="hc" y="t"/>
                </a:cxn>
                <a:cxn ang="cd2">
                  <a:pos x="x1" y="vc"/>
                </a:cxn>
                <a:cxn ang="cd4">
                  <a:pos x="hc" y="b"/>
                </a:cxn>
                <a:cxn ang="0">
                  <a:pos x="x4" y="vc"/>
                </a:cxn>
              </a:cxnLst>
              <a:rect l="l" t="t" r="r" b="b"/>
              <a:pathLst>
                <a:path w="728" h="2284">
                  <a:moveTo>
                    <a:pt x="364" y="0"/>
                  </a:moveTo>
                  <a:lnTo>
                    <a:pt x="728" y="2284"/>
                  </a:lnTo>
                  <a:lnTo>
                    <a:pt x="689" y="2284"/>
                  </a:lnTo>
                  <a:lnTo>
                    <a:pt x="603" y="2065"/>
                  </a:lnTo>
                  <a:lnTo>
                    <a:pt x="614" y="2284"/>
                  </a:lnTo>
                  <a:lnTo>
                    <a:pt x="162" y="2284"/>
                  </a:lnTo>
                  <a:lnTo>
                    <a:pt x="184" y="1950"/>
                  </a:lnTo>
                  <a:lnTo>
                    <a:pt x="87" y="2284"/>
                  </a:lnTo>
                  <a:lnTo>
                    <a:pt x="0" y="2284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5455" y="1956"/>
              <a:ext cx="2050" cy="4414"/>
              <a:chOff x="9257" y="1956"/>
              <a:chExt cx="4320" cy="681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9257" y="1956"/>
                <a:ext cx="4320" cy="6814"/>
                <a:chOff x="9257" y="834"/>
                <a:chExt cx="4320" cy="6814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>
                  <a:off x="9257" y="834"/>
                  <a:ext cx="4320" cy="6814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9401" y="1004"/>
                  <a:ext cx="4032" cy="6474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9592" y="2484"/>
                <a:ext cx="3650" cy="5758"/>
                <a:chOff x="9499" y="4133"/>
                <a:chExt cx="3650" cy="5758"/>
              </a:xfrm>
            </p:grpSpPr>
            <p:sp>
              <p:nvSpPr>
                <p:cNvPr id="26" name="任意多边形 25"/>
                <p:cNvSpPr/>
                <p:nvPr/>
              </p:nvSpPr>
              <p:spPr>
                <a:xfrm>
                  <a:off x="9499" y="4133"/>
                  <a:ext cx="3650" cy="5758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FFFAE9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>
                  <a:off x="9603" y="4363"/>
                  <a:ext cx="3443" cy="5299"/>
                </a:xfrm>
                <a:custGeom>
                  <a:avLst/>
                  <a:gdLst>
                    <a:gd name="adj" fmla="val 16667"/>
                    <a:gd name="a" fmla="pin 0 adj 50000"/>
                    <a:gd name="x1" fmla="*/ ss a 100000"/>
                    <a:gd name="x2" fmla="+- r 0 x1"/>
                    <a:gd name="y2" fmla="+- b 0 x1"/>
                    <a:gd name="il" fmla="*/ x1 29289 100000"/>
                    <a:gd name="ir" fmla="+- r 0 il"/>
                    <a:gd name="ib" fmla="+- b 0 il"/>
                  </a:gdLst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320" h="6814">
                      <a:moveTo>
                        <a:pt x="1015" y="0"/>
                      </a:moveTo>
                      <a:lnTo>
                        <a:pt x="3305" y="0"/>
                      </a:lnTo>
                      <a:cubicBezTo>
                        <a:pt x="3571" y="0"/>
                        <a:pt x="3795" y="182"/>
                        <a:pt x="3859" y="429"/>
                      </a:cubicBezTo>
                      <a:lnTo>
                        <a:pt x="3860" y="434"/>
                      </a:lnTo>
                      <a:lnTo>
                        <a:pt x="3864" y="436"/>
                      </a:lnTo>
                      <a:cubicBezTo>
                        <a:pt x="4131" y="541"/>
                        <a:pt x="4320" y="802"/>
                        <a:pt x="4320" y="1106"/>
                      </a:cubicBezTo>
                      <a:lnTo>
                        <a:pt x="4320" y="5708"/>
                      </a:lnTo>
                      <a:cubicBezTo>
                        <a:pt x="4320" y="6012"/>
                        <a:pt x="4131" y="6273"/>
                        <a:pt x="3864" y="6378"/>
                      </a:cubicBezTo>
                      <a:lnTo>
                        <a:pt x="3860" y="6380"/>
                      </a:lnTo>
                      <a:lnTo>
                        <a:pt x="3859" y="6385"/>
                      </a:lnTo>
                      <a:cubicBezTo>
                        <a:pt x="3795" y="6632"/>
                        <a:pt x="3571" y="6814"/>
                        <a:pt x="3305" y="6814"/>
                      </a:cubicBezTo>
                      <a:lnTo>
                        <a:pt x="1015" y="6814"/>
                      </a:lnTo>
                      <a:cubicBezTo>
                        <a:pt x="749" y="6814"/>
                        <a:pt x="525" y="6632"/>
                        <a:pt x="461" y="6385"/>
                      </a:cubicBezTo>
                      <a:lnTo>
                        <a:pt x="460" y="6380"/>
                      </a:lnTo>
                      <a:lnTo>
                        <a:pt x="456" y="6378"/>
                      </a:lnTo>
                      <a:cubicBezTo>
                        <a:pt x="189" y="6273"/>
                        <a:pt x="0" y="6012"/>
                        <a:pt x="0" y="5708"/>
                      </a:cubicBezTo>
                      <a:lnTo>
                        <a:pt x="0" y="1106"/>
                      </a:lnTo>
                      <a:cubicBezTo>
                        <a:pt x="0" y="802"/>
                        <a:pt x="189" y="541"/>
                        <a:pt x="456" y="436"/>
                      </a:cubicBezTo>
                      <a:lnTo>
                        <a:pt x="460" y="434"/>
                      </a:lnTo>
                      <a:lnTo>
                        <a:pt x="461" y="429"/>
                      </a:lnTo>
                      <a:cubicBezTo>
                        <a:pt x="525" y="182"/>
                        <a:pt x="749" y="0"/>
                        <a:pt x="1015" y="0"/>
                      </a:cubicBezTo>
                      <a:close/>
                    </a:path>
                  </a:pathLst>
                </a:custGeom>
                <a:solidFill>
                  <a:srgbClr val="FFFAE9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</p:grpSp>
      </p:grpSp>
      <p:sp>
        <p:nvSpPr>
          <p:cNvPr id="39" name="文本框 38"/>
          <p:cNvSpPr txBox="1"/>
          <p:nvPr/>
        </p:nvSpPr>
        <p:spPr>
          <a:xfrm>
            <a:off x="2052320" y="2471420"/>
            <a:ext cx="3630930" cy="156845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一加一</a:t>
            </a:r>
          </a:p>
          <a:p>
            <a:pPr algn="ctr"/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algn="ctr"/>
            <a:r>
              <a:rPr lang="en-US" altLang="zh-CN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—--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打一字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081020" y="1100455"/>
            <a:ext cx="1568450" cy="82994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谜面</a:t>
            </a:r>
          </a:p>
        </p:txBody>
      </p:sp>
      <p:sp>
        <p:nvSpPr>
          <p:cNvPr id="41" name="文本框 40"/>
          <p:cNvSpPr txBox="1"/>
          <p:nvPr>
            <p:custDataLst>
              <p:tags r:id="rId1"/>
            </p:custDataLst>
          </p:nvPr>
        </p:nvSpPr>
        <p:spPr>
          <a:xfrm>
            <a:off x="2480310" y="4591685"/>
            <a:ext cx="1385570" cy="70675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谜底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65880" y="4591685"/>
            <a:ext cx="1385570" cy="76835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王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3936365" y="4660265"/>
            <a:ext cx="1245235" cy="69977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71040" y="1109345"/>
            <a:ext cx="3600450" cy="4508500"/>
          </a:xfrm>
          <a:prstGeom prst="rect">
            <a:avLst/>
          </a:prstGeom>
        </p:spPr>
      </p:pic>
      <p:pic>
        <p:nvPicPr>
          <p:cNvPr id="72" name="竖琴音效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0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54080" y="-632460"/>
            <a:ext cx="568960" cy="542290"/>
          </a:xfrm>
          <a:prstGeom prst="rect">
            <a:avLst/>
          </a:prstGeom>
        </p:spPr>
      </p:pic>
      <p:pic>
        <p:nvPicPr>
          <p:cNvPr id="9" name="竖琴音效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03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744960" y="-632460"/>
            <a:ext cx="568960" cy="54229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975" y="90805"/>
            <a:ext cx="1729105" cy="70993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6199807" y="1650935"/>
            <a:ext cx="3924300" cy="1996440"/>
          </a:xfrm>
          <a:prstGeom prst="cloudCallout">
            <a:avLst>
              <a:gd name="adj1" fmla="val -47607"/>
              <a:gd name="adj2" fmla="val -42128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240056" y="1807371"/>
            <a:ext cx="3843801" cy="132809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谜语的谜底是字，称为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字谜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1834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18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audio>
              <p:cMediaNode>
                <p:cTn id="26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2" grpId="0" bldLvl="0" animBg="1"/>
      <p:bldP spid="42" grpId="1" animBg="1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35B0BEE-F18A-47BB-8FCB-E00DA2F2635D-1" descr="C:/Users/86188/AppData/Local/Temp/wpp.WJqkFWwpp"/>
          <p:cNvPicPr>
            <a:picLocks noChangeAspect="1"/>
          </p:cNvPicPr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>
            <a:off x="0" y="-1590040"/>
            <a:ext cx="6830695" cy="5123180"/>
          </a:xfrm>
          <a:prstGeom prst="rect">
            <a:avLst/>
          </a:prstGeom>
        </p:spPr>
      </p:pic>
      <p:pic>
        <p:nvPicPr>
          <p:cNvPr id="5" name="F35B0BEE-F18A-47BB-8FCB-E00DA2F2635D-4" descr="C:/Users/86188/AppData/Local/Temp/wpp.oOgCBwwpp"/>
          <p:cNvPicPr>
            <a:picLocks noChangeAspect="1"/>
          </p:cNvPicPr>
          <p:nvPr/>
        </p:nvPicPr>
        <p:blipFill>
          <a:blip r:embed="rId3"/>
          <a:srcRect l="4288" t="5374" r="10017" b="14132"/>
          <a:stretch>
            <a:fillRect/>
          </a:stretch>
        </p:blipFill>
        <p:spPr>
          <a:xfrm>
            <a:off x="6191885" y="-1117600"/>
            <a:ext cx="6367780" cy="4178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57555" y="48323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一年级语文下册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333875" y="2584133"/>
            <a:ext cx="1143000" cy="1135380"/>
            <a:chOff x="5858" y="4113"/>
            <a:chExt cx="1800" cy="1788"/>
          </a:xfrm>
        </p:grpSpPr>
        <p:pic>
          <p:nvPicPr>
            <p:cNvPr id="10" name="图片 9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8" y="4113"/>
              <a:ext cx="1801" cy="1789"/>
            </a:xfrm>
            <a:prstGeom prst="rect">
              <a:avLst/>
            </a:prstGeom>
          </p:spPr>
        </p:pic>
        <p:sp>
          <p:nvSpPr>
            <p:cNvPr id="11" name="文本框 6"/>
            <p:cNvSpPr txBox="1"/>
            <p:nvPr/>
          </p:nvSpPr>
          <p:spPr>
            <a:xfrm>
              <a:off x="6337" y="4242"/>
              <a:ext cx="844" cy="1532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5400" b="1" dirty="0">
                  <a:solidFill>
                    <a:srgbClr val="009BFF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94070" y="2082800"/>
            <a:ext cx="3535680" cy="1871345"/>
            <a:chOff x="11942" y="2328"/>
            <a:chExt cx="5568" cy="2947"/>
          </a:xfrm>
        </p:grpSpPr>
        <p:sp>
          <p:nvSpPr>
            <p:cNvPr id="3" name="文本框 2"/>
            <p:cNvSpPr txBox="1"/>
            <p:nvPr/>
          </p:nvSpPr>
          <p:spPr>
            <a:xfrm>
              <a:off x="11942" y="2999"/>
              <a:ext cx="5568" cy="2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latin typeface="楷体" panose="02010609060101010101" charset="-122"/>
                  <a:ea typeface="楷体" panose="02010609060101010101" charset="-122"/>
                </a:rPr>
                <a:t>猜字谜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11" y="2328"/>
              <a:ext cx="509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  <a:cs typeface="汉语拼音" panose="020B0604020202020204" charset="0"/>
                </a:rPr>
                <a:t>cāi </a:t>
              </a:r>
              <a:r>
                <a:rPr lang="en-US" altLang="zh-CN" sz="3200" b="1">
                  <a:latin typeface="宋体" panose="02010600030101010101" pitchFamily="2" charset="-122"/>
                  <a:ea typeface="宋体" panose="02010600030101010101" pitchFamily="2" charset="-122"/>
                  <a:cs typeface="汉语拼音" panose="020B0604020202020204" charset="0"/>
                </a:rPr>
                <a:t>  </a:t>
              </a: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  <a:cs typeface="汉语拼音" panose="020B0604020202020204" charset="0"/>
                </a:rPr>
                <a:t>z</a:t>
              </a:r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  <a:cs typeface="汉语拼音" panose="020B0604020202020204" charset="0"/>
                </a:rPr>
                <a:t>ì </a:t>
              </a:r>
              <a:r>
                <a:rPr lang="en-US" altLang="zh-CN" sz="3200">
                  <a:latin typeface="宋体" panose="02010600030101010101" pitchFamily="2" charset="-122"/>
                  <a:ea typeface="宋体" panose="02010600030101010101" pitchFamily="2" charset="-122"/>
                  <a:cs typeface="汉语拼音" panose="020B0604020202020204" charset="0"/>
                </a:rPr>
                <a:t>  </a:t>
              </a: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  <a:cs typeface="汉语拼音" panose="020B0604020202020204" charset="0"/>
                </a:rPr>
                <a:t>m</a:t>
              </a:r>
              <a:r>
                <a:rPr lang="zh-CN" altLang="en-US" sz="3200">
                  <a:latin typeface="宋体" panose="02010600030101010101" pitchFamily="2" charset="-122"/>
                  <a:ea typeface="宋体" panose="02010600030101010101" pitchFamily="2" charset="-122"/>
                  <a:cs typeface="汉语拼音" panose="020B0604020202020204" charset="0"/>
                </a:rPr>
                <a:t>í</a:t>
              </a:r>
            </a:p>
          </p:txBody>
        </p:sp>
      </p:grpSp>
      <p:pic>
        <p:nvPicPr>
          <p:cNvPr id="13" name="图片 12" descr="image-removebg-preview - 2025-01-16T212108.0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436880" y="3251835"/>
            <a:ext cx="6153150" cy="367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4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804670" y="584200"/>
            <a:ext cx="9144000" cy="430784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5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学习提示：</a:t>
            </a:r>
          </a:p>
          <a:p>
            <a:endParaRPr lang="zh-CN" altLang="en-US" sz="44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坐姿</a:t>
            </a:r>
            <a:r>
              <a:rPr lang="zh-CN" altLang="en-US" sz="4400" b="1" spc="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端正</a:t>
            </a:r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4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左手</a:t>
            </a:r>
            <a:r>
              <a:rPr lang="zh-CN" altLang="en-US" sz="4400" b="1" spc="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按书</a:t>
            </a:r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，右手</a:t>
            </a:r>
            <a:r>
              <a:rPr lang="zh-CN" altLang="en-US" sz="4400" b="1" spc="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指字</a:t>
            </a:r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4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用合适的</a:t>
            </a:r>
            <a:r>
              <a:rPr lang="zh-CN" altLang="en-US" sz="4400" b="1" spc="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音量</a:t>
            </a:r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，把字音</a:t>
            </a:r>
            <a:r>
              <a:rPr lang="zh-CN" altLang="en-US" sz="4400" b="1" spc="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读准</a:t>
            </a:r>
            <a:r>
              <a:rPr lang="zh-CN" altLang="en-US" sz="4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4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709420" y="1798320"/>
            <a:ext cx="8728075" cy="3261360"/>
          </a:xfrm>
          <a:prstGeom prst="roundRect">
            <a:avLst/>
          </a:prstGeom>
          <a:noFill/>
          <a:ln w="47625" cmpd="sng">
            <a:solidFill>
              <a:schemeClr val="accent6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9330" r="52734"/>
          <a:stretch>
            <a:fillRect/>
          </a:stretch>
        </p:blipFill>
        <p:spPr>
          <a:xfrm>
            <a:off x="4047490" y="1499081"/>
            <a:ext cx="4406045" cy="45746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409" y="605938"/>
            <a:ext cx="2424741" cy="1126342"/>
          </a:xfrm>
          <a:prstGeom prst="rect">
            <a:avLst/>
          </a:prstGeom>
        </p:spPr>
      </p:pic>
      <p:grpSp>
        <p:nvGrpSpPr>
          <p:cNvPr id="49" name="组合 48" hidden="1"/>
          <p:cNvGrpSpPr/>
          <p:nvPr/>
        </p:nvGrpSpPr>
        <p:grpSpPr>
          <a:xfrm>
            <a:off x="412221" y="218705"/>
            <a:ext cx="2850409" cy="2143495"/>
            <a:chOff x="8913" y="6519"/>
            <a:chExt cx="6269" cy="1514"/>
          </a:xfrm>
        </p:grpSpPr>
        <p:sp>
          <p:nvSpPr>
            <p:cNvPr id="50" name="云形标注 49"/>
            <p:cNvSpPr/>
            <p:nvPr/>
          </p:nvSpPr>
          <p:spPr>
            <a:xfrm>
              <a:off x="8913" y="6519"/>
              <a:ext cx="6269" cy="1514"/>
            </a:xfrm>
            <a:prstGeom prst="cloudCallout">
              <a:avLst>
                <a:gd name="adj1" fmla="val 86714"/>
                <a:gd name="adj2" fmla="val -4426"/>
              </a:avLst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213" y="6740"/>
              <a:ext cx="5857" cy="96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812800" algn="just" fontAlgn="auto">
                <a:lnSpc>
                  <a:spcPct val="130000"/>
                </a:lnSpc>
                <a:extLst>
                  <a:ext uri="{35155182-B16C-46BC-9424-99874614C6A1}">
                    <wpsdc:indentchars xmlns="" xmlns:wpsdc="http://www.wps.cn/officeDocument/2017/drawingmlCustomData" val="200" checksum="3877492575"/>
                  </a:ext>
                </a:extLst>
              </a:pP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课文中有几首字谜？</a:t>
              </a:r>
              <a:endParaRPr lang="en-US" altLang="zh-CN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715260" y="2103755"/>
            <a:ext cx="1270000" cy="647700"/>
            <a:chOff x="10262" y="-2075"/>
            <a:chExt cx="2000" cy="1020"/>
          </a:xfrm>
        </p:grpSpPr>
        <p:sp>
          <p:nvSpPr>
            <p:cNvPr id="26" name="圆角矩形 25"/>
            <p:cNvSpPr/>
            <p:nvPr/>
          </p:nvSpPr>
          <p:spPr>
            <a:xfrm>
              <a:off x="10262" y="-2075"/>
              <a:ext cx="2000" cy="1020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470" y="-2005"/>
              <a:ext cx="1745" cy="8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noAutofit/>
            </a:bodyPr>
            <a:lstStyle/>
            <a:p>
              <a:r>
                <a:rPr lang="zh-CN" altLang="en-US" sz="3600" b="1">
                  <a:latin typeface="楷体" panose="02010609060101010101" charset="-122"/>
                  <a:ea typeface="楷体" panose="02010609060101010101" charset="-122"/>
                </a:rPr>
                <a:t>谜面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2930" y="584835"/>
            <a:ext cx="3415030" cy="82169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626870" y="2291080"/>
            <a:ext cx="8938260" cy="11379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猜</a:t>
            </a:r>
            <a:r>
              <a:rPr lang="en-US" altLang="zh-CN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边</a:t>
            </a:r>
            <a:r>
              <a:rPr lang="en-US" altLang="zh-CN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凉</a:t>
            </a:r>
            <a:r>
              <a:rPr lang="en-US" altLang="zh-CN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</a:t>
            </a:r>
            <a:r>
              <a:rPr lang="en-US" altLang="zh-CN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endParaRPr lang="en-US" altLang="zh-CN" sz="8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8570" y="1121410"/>
            <a:ext cx="2173605" cy="57975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626870" y="4415155"/>
            <a:ext cx="8938260" cy="11379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欢</a:t>
            </a:r>
            <a:r>
              <a:rPr lang="en-US" altLang="zh-CN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en-US" altLang="zh-CN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怕</a:t>
            </a:r>
            <a:r>
              <a:rPr lang="en-US" altLang="zh-CN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攻</a:t>
            </a:r>
            <a:r>
              <a:rPr lang="en-US" altLang="zh-CN" sz="8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endParaRPr lang="en-US" altLang="zh-CN" sz="8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296035" y="1823720"/>
            <a:ext cx="107334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cāi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biān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lián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ɡ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xǐ </a:t>
            </a: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806268" y="3838923"/>
            <a:ext cx="109251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huān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shí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pà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charset="0"/>
              </a:rPr>
              <a:t>ɡōnɡ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  <p:bldP spid="9" grpId="1"/>
      <p:bldP spid="9" grpId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fcbf82e3-26b3-46f1-812d-e0854fbcc24f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4.4,&quot;left&quot;:69.5,&quot;top&quot;:73.65,&quot;width&quot;:799.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4.4,&quot;left&quot;:69.5,&quot;top&quot;:73.65,&quot;width&quot;:799.8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4.4,&quot;left&quot;:69.5,&quot;top&quot;:73.65,&quot;width&quot;:799.8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4.4,&quot;left&quot;:69.5,&quot;top&quot;:73.65,&quot;width&quot;:799.8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4.4,&quot;left&quot;:69.5,&quot;top&quot;:73.65,&quot;width&quot;:799.8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4.4,&quot;left&quot;:69.5,&quot;top&quot;:73.65,&quot;width&quot;:799.8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4.4,&quot;left&quot;:69.5,&quot;top&quot;:73.65,&quot;width&quot;:799.8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3a6ab70a-0074-4139-94c5-fcacf2784351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1.85,&quot;left&quot;:128.1,&quot;top&quot;:155.4,&quot;width&quot;:716.1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1.85,&quot;left&quot;:128.1,&quot;top&quot;:155.4,&quot;width&quot;:716.1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1.85,&quot;left&quot;:128.1,&quot;top&quot;:155.4,&quot;width&quot;:716.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1.85,&quot;left&quot;:128.1,&quot;top&quot;:155.4,&quot;width&quot;:716.1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75,&quot;left&quot;:87.15,&quot;top&quot;:148.15,&quot;width&quot;:843.6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75,&quot;left&quot;:87.15,&quot;top&quot;:148.15,&quot;width&quot;:843.6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75,&quot;left&quot;:87.15,&quot;top&quot;:148.15,&quot;width&quot;:843.65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91.75,&quot;left&quot;:87.15,&quot;top&quot;:148.15,&quot;width&quot;:843.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fcbf82e3-26b3-46f1-812d-e0854fbcc24f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1d0dc4c0-fd7e-40b6-be94-a67ee50eb5a4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851e2ec3-a6a5-42da-8ccc-d315f6475658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851e2ec3-a6a5-42da-8ccc-d315f6475658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9d911570-de39-48c4-a119-0cb1dc1c9926}"/>
  <p:tag name="KSO_WM_UNIT_PLACING_PICTURE_USER_VIEWPORT" val="{&quot;height&quot;:10426,&quot;width&quot;:19344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4.4,&quot;left&quot;:69.5,&quot;top&quot;:73.65,&quot;width&quot;:799.8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72.7698425196851,&quot;left&quot;:50.9,&quot;top&quot;:35.68015748031496,&quot;width&quot;:871.45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72.7698425196851,&quot;left&quot;:50.9,&quot;top&quot;:35.68015748031496,&quot;width&quot;:871.45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72.7698425196851,&quot;left&quot;:50.9,&quot;top&quot;:35.68015748031496,&quot;width&quot;:871.45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72.7698425196851,&quot;left&quot;:50.9,&quot;top&quot;:35.68015748031496,&quot;width&quot;:871.45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72.7698425196851,&quot;left&quot;:50.9,&quot;top&quot;:35.68015748031496,&quot;width&quot;:871.45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851e2ec3-a6a5-42da-8ccc-d315f6475658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851e2ec3-a6a5-42da-8ccc-d315f6475658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4.4,&quot;left&quot;:69.5,&quot;top&quot;:73.65,&quot;width&quot;:799.8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1d0dc4c0-fd7e-40b6-be94-a67ee50eb5a4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8db21fe2-cee4-49b2-b159-c34f934f004c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656a2058-745c-40cc-9905-2ad67f1356cf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4.4,&quot;left&quot;:69.5,&quot;top&quot;:73.65,&quot;width&quot;:799.8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4.4,&quot;left&quot;:69.5,&quot;top&quot;:73.65,&quot;width&quot;:799.8}"/>
</p:tagLst>
</file>

<file path=ppt/theme/theme1.xml><?xml version="1.0" encoding="utf-8"?>
<a:theme xmlns:a="http://schemas.openxmlformats.org/drawingml/2006/main" name="2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打工专用">
      <a:majorFont>
        <a:latin typeface="黑体"/>
        <a:ea typeface="楷体"/>
        <a:cs typeface=""/>
      </a:majorFont>
      <a:minorFont>
        <a:latin typeface="黑体"/>
        <a:ea typeface="楷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I3ZmU4ZDQwZi1jZjYwLTRjNTYtYWMxYy1iZTg0NmIxNWY1MzciCn0K"/>
    </extobj>
    <extobj name="F35B0BEE-F18A-47BB-8FCB-E00DA2F2635D-2">
      <extobjdata type="F35B0BEE-F18A-47BB-8FCB-E00DA2F2635D" data="ewoJIkRlc2lnbklkIiA6ICI0MTY0YTU4My02ZDc0LTRjZjMtODlhMC0yNDE3YmUwNjQ0NTkiCn0K"/>
    </extobj>
    <extobj name="F35B0BEE-F18A-47BB-8FCB-E00DA2F2635D-3">
      <extobjdata type="F35B0BEE-F18A-47BB-8FCB-E00DA2F2635D" data="ewoJIkRlc2lnbklkIiA6ICI3ZmU4ZDQwZi1jZjYwLTRjNTYtYWMxYy1iZTg0NmIxNWY1MzciCn0K"/>
    </extobj>
    <extobj name="F35B0BEE-F18A-47BB-8FCB-E00DA2F2635D-4">
      <extobjdata type="F35B0BEE-F18A-47BB-8FCB-E00DA2F2635D" data="ewoJIkRlc2lnbklkIiA6ICJmYWJkOTYxMS05MGVjLTQzMzgtOTQ0ZS1jYjdlMjNhOTE1ZGQiCn0K"/>
    </extobj>
    <extobj name="F35B0BEE-F18A-47BB-8FCB-E00DA2F2635D-5">
      <extobjdata type="F35B0BEE-F18A-47BB-8FCB-E00DA2F2635D" data="ewoJIkRlc2lnbklkIiA6ICI3ZmU4ZDQwZi1jZjYwLTRjNTYtYWMxYy1iZTg0NmIxNWY1MzciCn0K"/>
    </extobj>
    <extobj name="F35B0BEE-F18A-47BB-8FCB-E00DA2F2635D-6">
      <extobjdata type="F35B0BEE-F18A-47BB-8FCB-E00DA2F2635D" data="ewoJIkRlc2lnbklkIiA6ICIzYzc5MWE1NC02ZGZjLTRkMzgtYjExMS0zMjIxMTczNTk1YTciCn0K"/>
    </extobj>
    <extobj name="F35B0BEE-F18A-47BB-8FCB-E00DA2F2635D-7">
      <extobjdata type="F35B0BEE-F18A-47BB-8FCB-E00DA2F2635D" data="ewoJIkRlc2lnbklkIiA6ICIzYzc5MWE1NC02ZGZjLTRkMzgtYjExMS0zMjIxMTczNTk1YTciCn0K"/>
    </extobj>
    <extobj name="F35B0BEE-F18A-47BB-8FCB-E00DA2F2635D-8">
      <extobjdata type="F35B0BEE-F18A-47BB-8FCB-E00DA2F2635D" data="ewoJIkRlc2lnbklkIiA6ICIzYzc5MWE1NC02ZGZjLTRkMzgtYjExMS0zMjIxMTczNTk1YTciCn0K"/>
    </extobj>
    <extobj name="F35B0BEE-F18A-47BB-8FCB-E00DA2F2635D-9">
      <extobjdata type="F35B0BEE-F18A-47BB-8FCB-E00DA2F2635D" data="ewoJIkRlc2lnbklkIiA6ICI3ZmU4ZDQwZi1jZjYwLTRjNTYtYWMxYy1iZTg0NmIxNWY1MzciCn0K"/>
    </extobj>
    <extobj name="F35B0BEE-F18A-47BB-8FCB-E00DA2F2635D-10">
      <extobjdata type="F35B0BEE-F18A-47BB-8FCB-E00DA2F2635D" data="ewoJIkRlc2lnbklkIiA6ICJiMDczMjM0ZC1kM2MwLTQ4ZTktODc3Yy1hNDY4YzFjNmVlNjciCn0K"/>
    </extobj>
    <extobj name="F35B0BEE-F18A-47BB-8FCB-E00DA2F2635D-11">
      <extobjdata type="F35B0BEE-F18A-47BB-8FCB-E00DA2F2635D" data="ewoJIkRlc2lnbklkIiA6ICI4ZjI5OGI4MS0wOTcwLTQwZTMtYmJkNi03OTUzZGJiMTNmNzEiCn0K"/>
    </extobj>
    <extobj name="F35B0BEE-F18A-47BB-8FCB-E00DA2F2635D-12">
      <extobjdata type="F35B0BEE-F18A-47BB-8FCB-E00DA2F2635D" data="ewoJIkRlc2lnbklkIiA6ICI4ZjI5OGI4MS0wOTcwLTQwZTMtYmJkNi03OTUzZGJiMTNmNzEiCn0K"/>
    </extobj>
    <extobj name="F35B0BEE-F18A-47BB-8FCB-E00DA2F2635D-13">
      <extobjdata type="F35B0BEE-F18A-47BB-8FCB-E00DA2F2635D" data="ewoJIkRlc2lnbklkIiA6ICI3ZmU4ZDQwZi1jZjYwLTRjNTYtYWMxYy1iZTg0NmIxNWY1MzciCn0K"/>
    </extobj>
    <extobj name="F35B0BEE-F18A-47BB-8FCB-E00DA2F2635D-14">
      <extobjdata type="F35B0BEE-F18A-47BB-8FCB-E00DA2F2635D" data="ewoJIkRlc2lnbklkIiA6ICI3ZmU4ZDQwZi1jZjYwLTRjNTYtYWMxYy1iZTg0NmIxNWY1MzciCn0K"/>
    </extobj>
    <extobj name="F35B0BEE-F18A-47BB-8FCB-E00DA2F2635D-16">
      <extobjdata type="F35B0BEE-F18A-47BB-8FCB-E00DA2F2635D" data="ewoJIkRlc2lnbklkIiA6ICIzYzc5MWE1NC02ZGZjLTRkMzgtYjExMS0zMjIxMTczNTk1YTciCn0K"/>
    </extobj>
    <extobj name="F35B0BEE-F18A-47BB-8FCB-E00DA2F2635D-17">
      <extobjdata type="F35B0BEE-F18A-47BB-8FCB-E00DA2F2635D" data="ewoJIkRlc2lnbklkIiA6ICI3ZmU4ZDQwZi1jZjYwLTRjNTYtYWMxYy1iZTg0NmIxNWY1MzciCn0K"/>
    </extobj>
    <extobj name="F35B0BEE-F18A-47BB-8FCB-E00DA2F2635D-18">
      <extobjdata type="F35B0BEE-F18A-47BB-8FCB-E00DA2F2635D" data="ewoJIkRlc2lnbklkIiA6ICI0MTY0YTU4My02ZDc0LTRjZjMtODlhMC0yNDE3YmUwNjQ0NTkiCn0K"/>
    </extobj>
    <extobj name="F35B0BEE-F18A-47BB-8FCB-E00DA2F2635D-19">
      <extobjdata type="F35B0BEE-F18A-47BB-8FCB-E00DA2F2635D" data="ewoJIkRlc2lnbklkIiA6ICI3ZmU4ZDQwZi1jZjYwLTRjNTYtYWMxYy1iZTg0NmIxNWY1MzciCn0K"/>
    </extobj>
    <extobj name="F35B0BEE-F18A-47BB-8FCB-E00DA2F2635D-20">
      <extobjdata type="F35B0BEE-F18A-47BB-8FCB-E00DA2F2635D" data="ewoJIkRlc2lnbklkIiA6ICI3ZmU4ZDQwZi1jZjYwLTRjNTYtYWMxYy1iZTg0NmIxNWY1MzciCn0K"/>
    </extobj>
    <extobj name="F35B0BEE-F18A-47BB-8FCB-E00DA2F2635D-21">
      <extobjdata type="F35B0BEE-F18A-47BB-8FCB-E00DA2F2635D" data="ewoJIkRlc2lnbklkIiA6ICJmYWJkOTYxMS05MGVjLTQzMzgtOTQ0ZS1jYjdlMjNhOTE1ZGQiCn0K"/>
    </extobj>
  </extobjs>
</s:customData>
</file>

<file path=customXml/itemProps1.xml><?xml version="1.0" encoding="utf-8"?>
<ds:datastoreItem xmlns:ds="http://schemas.openxmlformats.org/officeDocument/2006/customXml" ds:itemID="{92E2637B-F8D1-4638-9CAE-9DD19BAC6060}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593</Words>
  <Application>Microsoft Office PowerPoint</Application>
  <PresentationFormat>宽屏</PresentationFormat>
  <Paragraphs>167</Paragraphs>
  <Slides>29</Slides>
  <Notes>1</Notes>
  <HiddenSlides>0</HiddenSlides>
  <MMClips>7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Calibri</vt:lpstr>
      <vt:lpstr>宋体</vt:lpstr>
      <vt:lpstr>云峰飞云体</vt:lpstr>
      <vt:lpstr>Wingdings</vt:lpstr>
      <vt:lpstr>楷体</vt:lpstr>
      <vt:lpstr>汉语拼音</vt:lpstr>
      <vt:lpstr>黑体</vt:lpstr>
      <vt:lpstr>Arial</vt:lpstr>
      <vt:lpstr>华文行楷</vt:lpstr>
      <vt:lpstr>2_WPS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覃 邓</cp:lastModifiedBy>
  <cp:revision>292</cp:revision>
  <dcterms:created xsi:type="dcterms:W3CDTF">2019-06-19T02:08:00Z</dcterms:created>
  <dcterms:modified xsi:type="dcterms:W3CDTF">2025-02-25T08:47:42Z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2052-11.8.2.11542</vt:lpwstr>
  </property>
  <property fmtid="{D5CDD505-2E9C-101B-9397-08002B2CF9AE}" pid="3" name="ICV">
    <vt:lpwstr>23AD4A8A6ABB46F29B39DBA0E9018380_12</vt:lpwstr>
  </property>
</Properties>
</file>